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4"/>
  </p:notesMasterIdLst>
  <p:sldIdLst>
    <p:sldId id="256" r:id="rId2"/>
    <p:sldId id="481" r:id="rId3"/>
    <p:sldId id="482" r:id="rId4"/>
    <p:sldId id="512" r:id="rId5"/>
    <p:sldId id="483" r:id="rId6"/>
    <p:sldId id="528" r:id="rId7"/>
    <p:sldId id="484" r:id="rId8"/>
    <p:sldId id="485" r:id="rId9"/>
    <p:sldId id="486" r:id="rId10"/>
    <p:sldId id="475" r:id="rId11"/>
    <p:sldId id="514" r:id="rId12"/>
    <p:sldId id="487" r:id="rId13"/>
    <p:sldId id="488" r:id="rId14"/>
    <p:sldId id="489" r:id="rId15"/>
    <p:sldId id="490" r:id="rId16"/>
    <p:sldId id="515" r:id="rId17"/>
    <p:sldId id="525" r:id="rId18"/>
    <p:sldId id="517" r:id="rId19"/>
    <p:sldId id="304" r:id="rId20"/>
    <p:sldId id="526" r:id="rId21"/>
    <p:sldId id="527" r:id="rId22"/>
    <p:sldId id="492" r:id="rId23"/>
    <p:sldId id="529" r:id="rId24"/>
    <p:sldId id="520" r:id="rId25"/>
    <p:sldId id="292" r:id="rId26"/>
    <p:sldId id="273" r:id="rId27"/>
    <p:sldId id="494" r:id="rId28"/>
    <p:sldId id="522" r:id="rId29"/>
    <p:sldId id="521" r:id="rId30"/>
    <p:sldId id="519" r:id="rId31"/>
    <p:sldId id="495" r:id="rId32"/>
    <p:sldId id="524" r:id="rId33"/>
  </p:sldIdLst>
  <p:sldSz cx="12192000" cy="6858000"/>
  <p:notesSz cx="6858000" cy="9144000"/>
  <p:embeddedFontLst>
    <p:embeddedFont>
      <p:font typeface="Oswald Medium" charset="0"/>
      <p:regular r:id="rId35"/>
    </p:embeddedFont>
    <p:embeddedFont>
      <p:font typeface="Century" pitchFamily="18" charset="0"/>
      <p:regular r:id="rId36"/>
    </p:embeddedFont>
    <p:embeddedFont>
      <p:font typeface="French Script MT" pitchFamily="66" charset="0"/>
      <p:regular r:id="rId37"/>
    </p:embeddedFont>
    <p:embeddedFont>
      <p:font typeface="Baskerville Old Face" pitchFamily="18" charset="0"/>
      <p:regular r:id="rId38"/>
    </p:embeddedFont>
    <p:embeddedFont>
      <p:font typeface="Roboto Light" charset="0"/>
      <p:regular r:id="rId39"/>
    </p:embeddedFont>
    <p:embeddedFont>
      <p:font typeface="Algerian" pitchFamily="82" charset="0"/>
      <p:regular r:id="rId40"/>
    </p:embeddedFont>
    <p:embeddedFont>
      <p:font typeface="Chivo Light" charset="0"/>
      <p:regular r:id="rId41"/>
      <p:italic r:id="rId42"/>
    </p:embeddedFont>
    <p:embeddedFont>
      <p:font typeface="Microsoft Himalaya" pitchFamily="2" charset="0"/>
      <p:regular r:id="rId43"/>
    </p:embeddedFont>
    <p:embeddedFont>
      <p:font typeface="Calibri" pitchFamily="34" charset="0"/>
      <p:regular r:id="rId44"/>
      <p:bold r:id="rId45"/>
      <p:italic r:id="rId46"/>
      <p:boldItalic r:id="rId47"/>
    </p:embeddedFont>
    <p:embeddedFont>
      <p:font typeface="맑은 고딕" pitchFamily="34" charset="-127"/>
      <p:regular r:id="rId48"/>
      <p:bold r:id="rId49"/>
    </p:embeddedFont>
    <p:embeddedFont>
      <p:font typeface="Bell MT" pitchFamily="18" charset="0"/>
      <p:regular r:id="rId50"/>
      <p:bold r:id="rId51"/>
      <p:italic r:id="rId52"/>
    </p:embeddedFont>
    <p:embeddedFont>
      <p:font typeface="Calibri Light" pitchFamily="34" charset="0"/>
      <p:regular r:id="rId53"/>
      <p:italic r:id="rId54"/>
    </p:embeddedFont>
    <p:embeddedFont>
      <p:font typeface="Verdana" pitchFamily="34" charset="0"/>
      <p:regular r:id="rId55"/>
      <p:bold r:id="rId56"/>
      <p:italic r:id="rId57"/>
      <p:bold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896" userDrawn="1">
          <p15:clr>
            <a:srgbClr val="A4A3A4"/>
          </p15:clr>
        </p15:guide>
        <p15:guide id="2" pos="6264" userDrawn="1">
          <p15:clr>
            <a:srgbClr val="A4A3A4"/>
          </p15:clr>
        </p15:guide>
        <p15:guide id="3" orient="horz" pos="20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95DA"/>
    <a:srgbClr val="F88E38"/>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577" autoAdjust="0"/>
    <p:restoredTop sz="94646"/>
  </p:normalViewPr>
  <p:slideViewPr>
    <p:cSldViewPr snapToGrid="0" snapToObjects="1">
      <p:cViewPr>
        <p:scale>
          <a:sx n="79" d="100"/>
          <a:sy n="79" d="100"/>
        </p:scale>
        <p:origin x="-758" y="-197"/>
      </p:cViewPr>
      <p:guideLst>
        <p:guide orient="horz" pos="1896"/>
        <p:guide orient="horz" pos="2016"/>
        <p:guide pos="6264"/>
      </p:guideLst>
    </p:cSldViewPr>
  </p:slideViewPr>
  <p:notesTextViewPr>
    <p:cViewPr>
      <p:scale>
        <a:sx n="1" d="1"/>
        <a:sy n="1" d="1"/>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Oswald Medium" pitchFamily="2"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Oswald Medium" pitchFamily="2" charset="77"/>
              </a:defRPr>
            </a:lvl1pPr>
          </a:lstStyle>
          <a:p>
            <a:fld id="{EB692D35-10FD-6545-8C02-813A60B2B96E}" type="datetimeFigureOut">
              <a:rPr lang="en-US" smtClean="0"/>
              <a:pPr/>
              <a:t>7/20/2020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Oswald Medium" pitchFamily="2"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Oswald Medium" pitchFamily="2" charset="77"/>
              </a:defRPr>
            </a:lvl1pPr>
          </a:lstStyle>
          <a:p>
            <a:fld id="{1CDBF76F-1338-7C4E-90E8-75B397557568}" type="slidenum">
              <a:rPr lang="en-US" smtClean="0"/>
              <a:pPr/>
              <a:t>‹#›</a:t>
            </a:fld>
            <a:endParaRPr lang="en-US" dirty="0"/>
          </a:p>
        </p:txBody>
      </p:sp>
    </p:spTree>
    <p:extLst>
      <p:ext uri="{BB962C8B-B14F-4D97-AF65-F5344CB8AC3E}">
        <p14:creationId xmlns="" xmlns:p14="http://schemas.microsoft.com/office/powerpoint/2010/main" val="869466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swald Medium" pitchFamily="2" charset="77"/>
        <a:ea typeface="+mn-ea"/>
        <a:cs typeface="+mn-cs"/>
      </a:defRPr>
    </a:lvl1pPr>
    <a:lvl2pPr marL="457200" algn="l" defTabSz="914400" rtl="0" eaLnBrk="1" latinLnBrk="0" hangingPunct="1">
      <a:defRPr sz="1200" b="0" i="0" kern="1200">
        <a:solidFill>
          <a:schemeClr val="tx1"/>
        </a:solidFill>
        <a:latin typeface="Oswald Medium" pitchFamily="2" charset="77"/>
        <a:ea typeface="+mn-ea"/>
        <a:cs typeface="+mn-cs"/>
      </a:defRPr>
    </a:lvl2pPr>
    <a:lvl3pPr marL="914400" algn="l" defTabSz="914400" rtl="0" eaLnBrk="1" latinLnBrk="0" hangingPunct="1">
      <a:defRPr sz="1200" b="0" i="0" kern="1200">
        <a:solidFill>
          <a:schemeClr val="tx1"/>
        </a:solidFill>
        <a:latin typeface="Oswald Medium" pitchFamily="2" charset="77"/>
        <a:ea typeface="+mn-ea"/>
        <a:cs typeface="+mn-cs"/>
      </a:defRPr>
    </a:lvl3pPr>
    <a:lvl4pPr marL="1371600" algn="l" defTabSz="914400" rtl="0" eaLnBrk="1" latinLnBrk="0" hangingPunct="1">
      <a:defRPr sz="1200" b="0" i="0" kern="1200">
        <a:solidFill>
          <a:schemeClr val="tx1"/>
        </a:solidFill>
        <a:latin typeface="Oswald Medium" pitchFamily="2" charset="77"/>
        <a:ea typeface="+mn-ea"/>
        <a:cs typeface="+mn-cs"/>
      </a:defRPr>
    </a:lvl4pPr>
    <a:lvl5pPr marL="1828800" algn="l" defTabSz="914400" rtl="0" eaLnBrk="1" latinLnBrk="0" hangingPunct="1">
      <a:defRPr sz="1200" b="0" i="0" kern="1200">
        <a:solidFill>
          <a:schemeClr val="tx1"/>
        </a:solidFill>
        <a:latin typeface="Oswald Medium"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49B8B2-A875-5141-B48D-F38B2466A94C}" type="slidenum">
              <a:rPr lang="en-US" smtClean="0"/>
              <a:pPr/>
              <a:t>26</a:t>
            </a:fld>
            <a:endParaRPr lang="en-US"/>
          </a:p>
        </p:txBody>
      </p:sp>
    </p:spTree>
    <p:extLst>
      <p:ext uri="{BB962C8B-B14F-4D97-AF65-F5344CB8AC3E}">
        <p14:creationId xmlns="" xmlns:p14="http://schemas.microsoft.com/office/powerpoint/2010/main" val="3135871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 xmlns:a16="http://schemas.microsoft.com/office/drawing/2014/main" id="{D9F6D277-3820-1440-9688-2E75961570FB}"/>
              </a:ext>
            </a:extLst>
          </p:cNvPr>
          <p:cNvSpPr>
            <a:spLocks noGrp="1"/>
          </p:cNvSpPr>
          <p:nvPr>
            <p:ph type="pic" sz="quarter" idx="13"/>
          </p:nvPr>
        </p:nvSpPr>
        <p:spPr>
          <a:xfrm>
            <a:off x="0" y="0"/>
            <a:ext cx="12192000" cy="6858000"/>
          </a:xfrm>
          <a:custGeom>
            <a:avLst/>
            <a:gdLst>
              <a:gd name="connsiteX0" fmla="*/ 0 w 12192000"/>
              <a:gd name="connsiteY0" fmla="*/ 0 h 6858000"/>
              <a:gd name="connsiteX1" fmla="*/ 5762171 w 12192000"/>
              <a:gd name="connsiteY1" fmla="*/ 0 h 6858000"/>
              <a:gd name="connsiteX2" fmla="*/ 5762171 w 12192000"/>
              <a:gd name="connsiteY2" fmla="*/ 1175657 h 6858000"/>
              <a:gd name="connsiteX3" fmla="*/ 6429828 w 12192000"/>
              <a:gd name="connsiteY3" fmla="*/ 1175657 h 6858000"/>
              <a:gd name="connsiteX4" fmla="*/ 6429828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5762171" y="0"/>
                </a:lnTo>
                <a:lnTo>
                  <a:pt x="5762171" y="1175657"/>
                </a:lnTo>
                <a:lnTo>
                  <a:pt x="6429828" y="1175657"/>
                </a:lnTo>
                <a:lnTo>
                  <a:pt x="6429828" y="0"/>
                </a:lnTo>
                <a:lnTo>
                  <a:pt x="12192000" y="0"/>
                </a:lnTo>
                <a:lnTo>
                  <a:pt x="12192000" y="6858000"/>
                </a:lnTo>
                <a:lnTo>
                  <a:pt x="0" y="6858000"/>
                </a:lnTo>
                <a:close/>
              </a:path>
            </a:pathLst>
          </a:custGeom>
          <a:solidFill>
            <a:schemeClr val="bg1"/>
          </a:solidFill>
        </p:spPr>
        <p:txBody>
          <a:bodyPr wrap="square">
            <a:noAutofit/>
          </a:bodyPr>
          <a:lstStyle>
            <a:lvl1pPr>
              <a:defRPr b="0" i="0">
                <a:solidFill>
                  <a:schemeClr val="tx1"/>
                </a:solidFill>
              </a:defRPr>
            </a:lvl1pPr>
          </a:lstStyle>
          <a:p>
            <a:endParaRPr lang="en-US" dirty="0"/>
          </a:p>
        </p:txBody>
      </p:sp>
      <p:sp>
        <p:nvSpPr>
          <p:cNvPr id="2" name="Title 1">
            <a:extLst>
              <a:ext uri="{FF2B5EF4-FFF2-40B4-BE49-F238E27FC236}">
                <a16:creationId xmlns="" xmlns:a16="http://schemas.microsoft.com/office/drawing/2014/main" id="{99389E3C-9EB4-AB45-B7C4-A3593B30B202}"/>
              </a:ext>
            </a:extLst>
          </p:cNvPr>
          <p:cNvSpPr>
            <a:spLocks noGrp="1"/>
          </p:cNvSpPr>
          <p:nvPr>
            <p:ph type="title" hasCustomPrompt="1"/>
          </p:nvPr>
        </p:nvSpPr>
        <p:spPr>
          <a:xfrm>
            <a:off x="838200" y="2276475"/>
            <a:ext cx="10515600" cy="1325563"/>
          </a:xfrm>
        </p:spPr>
        <p:txBody>
          <a:bodyPr anchor="b">
            <a:normAutofit/>
          </a:bodyPr>
          <a:lstStyle>
            <a:lvl1pPr algn="ctr">
              <a:defRPr sz="5400">
                <a:solidFill>
                  <a:schemeClr val="accent1"/>
                </a:solidFill>
              </a:defRPr>
            </a:lvl1pPr>
          </a:lstStyle>
          <a:p>
            <a:r>
              <a:rPr lang="en-US" dirty="0"/>
              <a:t>Lorem Ipsum</a:t>
            </a:r>
          </a:p>
        </p:txBody>
      </p:sp>
      <p:sp>
        <p:nvSpPr>
          <p:cNvPr id="3" name="Date Placeholder 2">
            <a:extLst>
              <a:ext uri="{FF2B5EF4-FFF2-40B4-BE49-F238E27FC236}">
                <a16:creationId xmlns="" xmlns:a16="http://schemas.microsoft.com/office/drawing/2014/main" id="{B32B11B6-42A4-6142-A7C8-2743D7B08456}"/>
              </a:ext>
            </a:extLst>
          </p:cNvPr>
          <p:cNvSpPr>
            <a:spLocks noGrp="1"/>
          </p:cNvSpPr>
          <p:nvPr>
            <p:ph type="dt" sz="half" idx="10"/>
          </p:nvPr>
        </p:nvSpPr>
        <p:spPr/>
        <p:txBody>
          <a:bodyPr/>
          <a:lstStyle/>
          <a:p>
            <a:fld id="{CC488FE3-79BF-DB4F-B648-6A8349C22FAF}" type="datetimeFigureOut">
              <a:rPr lang="en-US" smtClean="0"/>
              <a:pPr/>
              <a:t>7/20/2020</a:t>
            </a:fld>
            <a:endParaRPr lang="en-US"/>
          </a:p>
        </p:txBody>
      </p:sp>
      <p:sp>
        <p:nvSpPr>
          <p:cNvPr id="4" name="Footer Placeholder 3">
            <a:extLst>
              <a:ext uri="{FF2B5EF4-FFF2-40B4-BE49-F238E27FC236}">
                <a16:creationId xmlns="" xmlns:a16="http://schemas.microsoft.com/office/drawing/2014/main" id="{FEA50A37-380D-F94E-B5F2-9B3040D122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CF8DE528-A2B4-3D4C-90CE-4430B4F7E4F6}"/>
              </a:ext>
            </a:extLst>
          </p:cNvPr>
          <p:cNvSpPr>
            <a:spLocks noGrp="1"/>
          </p:cNvSpPr>
          <p:nvPr>
            <p:ph type="sldNum" sz="quarter" idx="12"/>
          </p:nvPr>
        </p:nvSpPr>
        <p:spPr/>
        <p:txBody>
          <a:bodyPr/>
          <a:lstStyle/>
          <a:p>
            <a:fld id="{7E324480-4799-EE47-8D39-A19AEB828813}" type="slidenum">
              <a:rPr lang="en-US" smtClean="0"/>
              <a:pPr/>
              <a:t>‹#›</a:t>
            </a:fld>
            <a:endParaRPr lang="en-US"/>
          </a:p>
        </p:txBody>
      </p:sp>
      <p:sp>
        <p:nvSpPr>
          <p:cNvPr id="6" name="Subtitle 2">
            <a:extLst>
              <a:ext uri="{FF2B5EF4-FFF2-40B4-BE49-F238E27FC236}">
                <a16:creationId xmlns="" xmlns:a16="http://schemas.microsoft.com/office/drawing/2014/main" id="{2BC4F468-92DA-1344-817F-5C3B4362626C}"/>
              </a:ext>
            </a:extLst>
          </p:cNvPr>
          <p:cNvSpPr>
            <a:spLocks noGrp="1"/>
          </p:cNvSpPr>
          <p:nvPr>
            <p:ph type="subTitle" idx="1" hasCustomPrompt="1"/>
          </p:nvPr>
        </p:nvSpPr>
        <p:spPr>
          <a:xfrm>
            <a:off x="1524000" y="3602038"/>
            <a:ext cx="9144000" cy="1655762"/>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latin typeface="Chivo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solidFill>
                  <a:schemeClr val="tx1"/>
                </a:solidFill>
                <a:latin typeface="Roboto Light" panose="02000000000000000000" pitchFamily="2" charset="0"/>
                <a:ea typeface="Roboto Light" panose="02000000000000000000" pitchFamily="2" charset="0"/>
              </a:rPr>
              <a:t>No </a:t>
            </a:r>
            <a:r>
              <a:rPr lang="en-US" dirty="0" err="1">
                <a:solidFill>
                  <a:schemeClr val="tx1"/>
                </a:solidFill>
                <a:latin typeface="Roboto Light" panose="02000000000000000000" pitchFamily="2" charset="0"/>
                <a:ea typeface="Roboto Light" panose="02000000000000000000" pitchFamily="2" charset="0"/>
              </a:rPr>
              <a:t>ceteros</a:t>
            </a:r>
            <a:r>
              <a:rPr lang="en-US" dirty="0">
                <a:solidFill>
                  <a:schemeClr val="tx1"/>
                </a:solidFill>
                <a:latin typeface="Roboto Light" panose="02000000000000000000" pitchFamily="2" charset="0"/>
                <a:ea typeface="Roboto Light" panose="02000000000000000000" pitchFamily="2" charset="0"/>
              </a:rPr>
              <a:t> </a:t>
            </a:r>
            <a:r>
              <a:rPr lang="en-US" dirty="0" err="1">
                <a:solidFill>
                  <a:schemeClr val="tx1"/>
                </a:solidFill>
                <a:latin typeface="Roboto Light" panose="02000000000000000000" pitchFamily="2" charset="0"/>
                <a:ea typeface="Roboto Light" panose="02000000000000000000" pitchFamily="2" charset="0"/>
              </a:rPr>
              <a:t>verterem</a:t>
            </a:r>
            <a:r>
              <a:rPr lang="en-US" dirty="0">
                <a:solidFill>
                  <a:schemeClr val="tx1"/>
                </a:solidFill>
                <a:latin typeface="Roboto Light" panose="02000000000000000000" pitchFamily="2" charset="0"/>
                <a:ea typeface="Roboto Light" panose="02000000000000000000" pitchFamily="2" charset="0"/>
              </a:rPr>
              <a:t> his, sea </a:t>
            </a:r>
            <a:r>
              <a:rPr lang="en-US" dirty="0" err="1">
                <a:solidFill>
                  <a:schemeClr val="tx1"/>
                </a:solidFill>
                <a:latin typeface="Roboto Light" panose="02000000000000000000" pitchFamily="2" charset="0"/>
                <a:ea typeface="Roboto Light" panose="02000000000000000000" pitchFamily="2" charset="0"/>
              </a:rPr>
              <a:t>eius</a:t>
            </a:r>
            <a:r>
              <a:rPr lang="en-US" dirty="0">
                <a:solidFill>
                  <a:schemeClr val="tx1"/>
                </a:solidFill>
                <a:latin typeface="Roboto Light" panose="02000000000000000000" pitchFamily="2" charset="0"/>
                <a:ea typeface="Roboto Light" panose="02000000000000000000" pitchFamily="2" charset="0"/>
              </a:rPr>
              <a:t> </a:t>
            </a:r>
            <a:r>
              <a:rPr lang="en-US" dirty="0" err="1">
                <a:solidFill>
                  <a:schemeClr val="tx1"/>
                </a:solidFill>
                <a:latin typeface="Roboto Light" panose="02000000000000000000" pitchFamily="2" charset="0"/>
                <a:ea typeface="Roboto Light" panose="02000000000000000000" pitchFamily="2" charset="0"/>
              </a:rPr>
              <a:t>iisque</a:t>
            </a:r>
            <a:r>
              <a:rPr lang="en-US" dirty="0">
                <a:solidFill>
                  <a:schemeClr val="tx1"/>
                </a:solidFill>
                <a:latin typeface="Roboto Light" panose="02000000000000000000" pitchFamily="2" charset="0"/>
                <a:ea typeface="Roboto Light" panose="02000000000000000000" pitchFamily="2" charset="0"/>
              </a:rPr>
              <a:t> </a:t>
            </a:r>
            <a:r>
              <a:rPr lang="en-US" dirty="0" err="1">
                <a:solidFill>
                  <a:schemeClr val="tx1"/>
                </a:solidFill>
                <a:latin typeface="Roboto Light" panose="02000000000000000000" pitchFamily="2" charset="0"/>
                <a:ea typeface="Roboto Light" panose="02000000000000000000" pitchFamily="2" charset="0"/>
              </a:rPr>
              <a:t>eu</a:t>
            </a:r>
            <a:r>
              <a:rPr lang="en-US" dirty="0">
                <a:solidFill>
                  <a:schemeClr val="tx1"/>
                </a:solidFill>
                <a:latin typeface="Roboto Light" panose="02000000000000000000" pitchFamily="2" charset="0"/>
                <a:ea typeface="Roboto Light" panose="02000000000000000000" pitchFamily="2" charset="0"/>
              </a:rPr>
              <a:t>. Et vis stet </a:t>
            </a:r>
            <a:r>
              <a:rPr lang="en-US" dirty="0" err="1">
                <a:solidFill>
                  <a:schemeClr val="tx1"/>
                </a:solidFill>
                <a:latin typeface="Roboto Light" panose="02000000000000000000" pitchFamily="2" charset="0"/>
                <a:ea typeface="Roboto Light" panose="02000000000000000000" pitchFamily="2" charset="0"/>
              </a:rPr>
              <a:t>dolorem</a:t>
            </a:r>
            <a:r>
              <a:rPr lang="en-US" dirty="0">
                <a:solidFill>
                  <a:schemeClr val="tx1"/>
                </a:solidFill>
                <a:latin typeface="Roboto Light" panose="02000000000000000000" pitchFamily="2" charset="0"/>
                <a:ea typeface="Roboto Light" panose="02000000000000000000" pitchFamily="2" charset="0"/>
              </a:rPr>
              <a:t> </a:t>
            </a:r>
            <a:r>
              <a:rPr lang="en-US" dirty="0" err="1">
                <a:solidFill>
                  <a:schemeClr val="tx1"/>
                </a:solidFill>
                <a:latin typeface="Roboto Light" panose="02000000000000000000" pitchFamily="2" charset="0"/>
                <a:ea typeface="Roboto Light" panose="02000000000000000000" pitchFamily="2" charset="0"/>
              </a:rPr>
              <a:t>perpetua</a:t>
            </a:r>
            <a:r>
              <a:rPr lang="en-US" dirty="0">
                <a:solidFill>
                  <a:schemeClr val="tx1"/>
                </a:solidFill>
                <a:latin typeface="Roboto Light" panose="02000000000000000000" pitchFamily="2" charset="0"/>
                <a:ea typeface="Roboto Light" panose="02000000000000000000" pitchFamily="2" charset="0"/>
              </a:rPr>
              <a:t>, </a:t>
            </a:r>
            <a:r>
              <a:rPr lang="en-US" dirty="0" err="1">
                <a:solidFill>
                  <a:schemeClr val="tx1"/>
                </a:solidFill>
                <a:latin typeface="Roboto Light" panose="02000000000000000000" pitchFamily="2" charset="0"/>
                <a:ea typeface="Roboto Light" panose="02000000000000000000" pitchFamily="2" charset="0"/>
              </a:rPr>
              <a:t>usu</a:t>
            </a:r>
            <a:r>
              <a:rPr lang="en-US" dirty="0">
                <a:solidFill>
                  <a:schemeClr val="tx1"/>
                </a:solidFill>
                <a:latin typeface="Roboto Light" panose="02000000000000000000" pitchFamily="2" charset="0"/>
                <a:ea typeface="Roboto Light" panose="02000000000000000000" pitchFamily="2" charset="0"/>
              </a:rPr>
              <a:t> </a:t>
            </a:r>
            <a:r>
              <a:rPr lang="en-US" dirty="0" err="1">
                <a:solidFill>
                  <a:schemeClr val="tx1"/>
                </a:solidFill>
                <a:latin typeface="Roboto Light" panose="02000000000000000000" pitchFamily="2" charset="0"/>
                <a:ea typeface="Roboto Light" panose="02000000000000000000" pitchFamily="2" charset="0"/>
              </a:rPr>
              <a:t>ea</a:t>
            </a:r>
            <a:r>
              <a:rPr lang="en-US" dirty="0">
                <a:solidFill>
                  <a:schemeClr val="tx1"/>
                </a:solidFill>
                <a:latin typeface="Roboto Light" panose="02000000000000000000" pitchFamily="2" charset="0"/>
                <a:ea typeface="Roboto Light" panose="02000000000000000000" pitchFamily="2" charset="0"/>
              </a:rPr>
              <a:t> diam </a:t>
            </a:r>
            <a:r>
              <a:rPr lang="en-US" dirty="0" err="1">
                <a:solidFill>
                  <a:schemeClr val="tx1"/>
                </a:solidFill>
                <a:latin typeface="Roboto Light" panose="02000000000000000000" pitchFamily="2" charset="0"/>
                <a:ea typeface="Roboto Light" panose="02000000000000000000" pitchFamily="2" charset="0"/>
              </a:rPr>
              <a:t>affert</a:t>
            </a:r>
            <a:r>
              <a:rPr lang="en-US" dirty="0">
                <a:solidFill>
                  <a:schemeClr val="tx1"/>
                </a:solidFill>
                <a:latin typeface="Roboto Light" panose="02000000000000000000" pitchFamily="2" charset="0"/>
                <a:ea typeface="Roboto Light" panose="02000000000000000000" pitchFamily="2" charset="0"/>
              </a:rPr>
              <a:t> </a:t>
            </a:r>
            <a:r>
              <a:rPr lang="en-US" dirty="0" err="1">
                <a:solidFill>
                  <a:schemeClr val="tx1"/>
                </a:solidFill>
                <a:latin typeface="Roboto Light" panose="02000000000000000000" pitchFamily="2" charset="0"/>
                <a:ea typeface="Roboto Light" panose="02000000000000000000" pitchFamily="2" charset="0"/>
              </a:rPr>
              <a:t>labores</a:t>
            </a:r>
            <a:r>
              <a:rPr lang="en-US" dirty="0">
                <a:solidFill>
                  <a:schemeClr val="tx1"/>
                </a:solidFill>
                <a:latin typeface="Roboto Light" panose="02000000000000000000" pitchFamily="2" charset="0"/>
                <a:ea typeface="Roboto Light" panose="02000000000000000000" pitchFamily="2" charset="0"/>
              </a:rPr>
              <a:t>.</a:t>
            </a:r>
            <a:r>
              <a:rPr lang="en-US" dirty="0"/>
              <a:t> </a:t>
            </a:r>
          </a:p>
        </p:txBody>
      </p:sp>
    </p:spTree>
    <p:extLst>
      <p:ext uri="{BB962C8B-B14F-4D97-AF65-F5344CB8AC3E}">
        <p14:creationId xmlns="" xmlns:p14="http://schemas.microsoft.com/office/powerpoint/2010/main" val="3297968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C9C9FDFD-46CB-994A-91E3-5605B71DBF4A}"/>
              </a:ext>
            </a:extLst>
          </p:cNvPr>
          <p:cNvSpPr>
            <a:spLocks noGrp="1"/>
          </p:cNvSpPr>
          <p:nvPr>
            <p:ph type="pic" sz="quarter" idx="13"/>
          </p:nvPr>
        </p:nvSpPr>
        <p:spPr>
          <a:xfrm>
            <a:off x="374145" y="365124"/>
            <a:ext cx="11443710" cy="3788865"/>
          </a:xfrm>
          <a:solidFill>
            <a:schemeClr val="bg1"/>
          </a:solidFill>
        </p:spPr>
        <p:txBody>
          <a:bodyPr/>
          <a:lstStyle>
            <a:lvl1pPr>
              <a:defRPr b="0" i="0"/>
            </a:lvl1pPr>
          </a:lstStyle>
          <a:p>
            <a:endParaRPr lang="en-US" dirty="0"/>
          </a:p>
        </p:txBody>
      </p:sp>
      <p:sp>
        <p:nvSpPr>
          <p:cNvPr id="11" name="Text Placeholder 6">
            <a:extLst>
              <a:ext uri="{FF2B5EF4-FFF2-40B4-BE49-F238E27FC236}">
                <a16:creationId xmlns="" xmlns:a16="http://schemas.microsoft.com/office/drawing/2014/main" id="{719F3C81-C606-9E45-A76F-3D6A4C159FD0}"/>
              </a:ext>
            </a:extLst>
          </p:cNvPr>
          <p:cNvSpPr>
            <a:spLocks noGrp="1"/>
          </p:cNvSpPr>
          <p:nvPr>
            <p:ph type="body" sz="quarter" idx="18"/>
          </p:nvPr>
        </p:nvSpPr>
        <p:spPr>
          <a:xfrm>
            <a:off x="6097433" y="4554104"/>
            <a:ext cx="5701832" cy="1938771"/>
          </a:xfrm>
        </p:spPr>
        <p:txBody>
          <a:bodyPr>
            <a:noAutofit/>
          </a:bodyPr>
          <a:lstStyle>
            <a:lvl1pPr marL="0" indent="0">
              <a:buNone/>
              <a:defRPr sz="1400" b="0" i="0"/>
            </a:lvl1pPr>
            <a:lvl2pPr marL="457200" indent="0">
              <a:buNone/>
              <a:defRPr sz="1200" b="0" i="0"/>
            </a:lvl2pPr>
            <a:lvl3pPr marL="914400" indent="0">
              <a:buNone/>
              <a:defRPr sz="1100" b="0" i="0"/>
            </a:lvl3pPr>
            <a:lvl4pPr marL="1371600" indent="0">
              <a:buNone/>
              <a:defRPr sz="1050" b="0" i="0"/>
            </a:lvl4pPr>
            <a:lvl5pPr marL="1828800" indent="0">
              <a:buNone/>
              <a:defRPr sz="105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1439592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57EB31-316B-8D40-A46C-834C46ECE0CE}"/>
              </a:ext>
            </a:extLst>
          </p:cNvPr>
          <p:cNvSpPr>
            <a:spLocks noGrp="1"/>
          </p:cNvSpPr>
          <p:nvPr>
            <p:ph type="title"/>
          </p:nvPr>
        </p:nvSpPr>
        <p:spPr>
          <a:xfrm>
            <a:off x="8610599" y="1231034"/>
            <a:ext cx="3207255" cy="2197966"/>
          </a:xfrm>
        </p:spPr>
        <p:txBody>
          <a:bodyPr anchor="b">
            <a:noAutofit/>
          </a:bodyPr>
          <a:lstStyle>
            <a:lvl1pPr>
              <a:defRPr sz="4800"/>
            </a:lvl1pPr>
          </a:lstStyle>
          <a:p>
            <a:r>
              <a:rPr lang="en-US" dirty="0"/>
              <a:t>Click to edit Master title style</a:t>
            </a:r>
          </a:p>
        </p:txBody>
      </p:sp>
      <p:sp>
        <p:nvSpPr>
          <p:cNvPr id="4" name="Date Placeholder 3">
            <a:extLst>
              <a:ext uri="{FF2B5EF4-FFF2-40B4-BE49-F238E27FC236}">
                <a16:creationId xmlns=""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pPr/>
              <a:t>7/20/2020</a:t>
            </a:fld>
            <a:endParaRPr lang="en-US"/>
          </a:p>
        </p:txBody>
      </p:sp>
      <p:sp>
        <p:nvSpPr>
          <p:cNvPr id="5" name="Footer Placeholder 4">
            <a:extLst>
              <a:ext uri="{FF2B5EF4-FFF2-40B4-BE49-F238E27FC236}">
                <a16:creationId xmlns=""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pPr/>
              <a:t>‹#›</a:t>
            </a:fld>
            <a:endParaRPr lang="en-US"/>
          </a:p>
        </p:txBody>
      </p:sp>
      <p:sp>
        <p:nvSpPr>
          <p:cNvPr id="10" name="Picture Placeholder 7">
            <a:extLst>
              <a:ext uri="{FF2B5EF4-FFF2-40B4-BE49-F238E27FC236}">
                <a16:creationId xmlns="" xmlns:a16="http://schemas.microsoft.com/office/drawing/2014/main" id="{818034BB-DC7D-2640-9E8B-61B598FF7615}"/>
              </a:ext>
            </a:extLst>
          </p:cNvPr>
          <p:cNvSpPr>
            <a:spLocks noGrp="1"/>
          </p:cNvSpPr>
          <p:nvPr>
            <p:ph type="pic" sz="quarter" idx="16"/>
          </p:nvPr>
        </p:nvSpPr>
        <p:spPr>
          <a:xfrm>
            <a:off x="374146" y="365125"/>
            <a:ext cx="7915442" cy="5855566"/>
          </a:xfrm>
          <a:solidFill>
            <a:schemeClr val="bg1"/>
          </a:solidFill>
        </p:spPr>
        <p:txBody>
          <a:bodyPr/>
          <a:lstStyle>
            <a:lvl1pPr>
              <a:defRPr b="0" i="0"/>
            </a:lvl1pPr>
          </a:lstStyle>
          <a:p>
            <a:endParaRPr lang="en-US" dirty="0"/>
          </a:p>
        </p:txBody>
      </p:sp>
      <p:sp>
        <p:nvSpPr>
          <p:cNvPr id="11" name="Text Placeholder 6">
            <a:extLst>
              <a:ext uri="{FF2B5EF4-FFF2-40B4-BE49-F238E27FC236}">
                <a16:creationId xmlns="" xmlns:a16="http://schemas.microsoft.com/office/drawing/2014/main" id="{C0A5BB8A-7672-6D49-8988-688435A009DF}"/>
              </a:ext>
            </a:extLst>
          </p:cNvPr>
          <p:cNvSpPr>
            <a:spLocks noGrp="1"/>
          </p:cNvSpPr>
          <p:nvPr>
            <p:ph type="body" sz="quarter" idx="15"/>
          </p:nvPr>
        </p:nvSpPr>
        <p:spPr>
          <a:xfrm>
            <a:off x="8610599" y="3429000"/>
            <a:ext cx="3207255" cy="1938771"/>
          </a:xfrm>
        </p:spPr>
        <p:txBody>
          <a:bodyPr>
            <a:noAutofit/>
          </a:bodyPr>
          <a:lstStyle>
            <a:lvl1pPr marL="0" indent="0">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2863384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57EB31-316B-8D40-A46C-834C46ECE0CE}"/>
              </a:ext>
            </a:extLst>
          </p:cNvPr>
          <p:cNvSpPr>
            <a:spLocks noGrp="1"/>
          </p:cNvSpPr>
          <p:nvPr>
            <p:ph type="title"/>
          </p:nvPr>
        </p:nvSpPr>
        <p:spPr>
          <a:xfrm>
            <a:off x="8610599" y="1231034"/>
            <a:ext cx="3207255" cy="2197966"/>
          </a:xfrm>
        </p:spPr>
        <p:txBody>
          <a:bodyPr anchor="b">
            <a:noAutofit/>
          </a:bodyPr>
          <a:lstStyle>
            <a:lvl1pPr>
              <a:defRPr sz="4800"/>
            </a:lvl1pPr>
          </a:lstStyle>
          <a:p>
            <a:r>
              <a:rPr lang="en-US" dirty="0"/>
              <a:t>Click to edit Master title style</a:t>
            </a:r>
          </a:p>
        </p:txBody>
      </p:sp>
      <p:sp>
        <p:nvSpPr>
          <p:cNvPr id="4" name="Date Placeholder 3">
            <a:extLst>
              <a:ext uri="{FF2B5EF4-FFF2-40B4-BE49-F238E27FC236}">
                <a16:creationId xmlns=""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pPr/>
              <a:t>7/20/2020</a:t>
            </a:fld>
            <a:endParaRPr lang="en-US"/>
          </a:p>
        </p:txBody>
      </p:sp>
      <p:sp>
        <p:nvSpPr>
          <p:cNvPr id="5" name="Footer Placeholder 4">
            <a:extLst>
              <a:ext uri="{FF2B5EF4-FFF2-40B4-BE49-F238E27FC236}">
                <a16:creationId xmlns=""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pPr/>
              <a:t>‹#›</a:t>
            </a:fld>
            <a:endParaRPr lang="en-US"/>
          </a:p>
        </p:txBody>
      </p:sp>
      <p:sp>
        <p:nvSpPr>
          <p:cNvPr id="10" name="Picture Placeholder 7">
            <a:extLst>
              <a:ext uri="{FF2B5EF4-FFF2-40B4-BE49-F238E27FC236}">
                <a16:creationId xmlns="" xmlns:a16="http://schemas.microsoft.com/office/drawing/2014/main" id="{818034BB-DC7D-2640-9E8B-61B598FF7615}"/>
              </a:ext>
            </a:extLst>
          </p:cNvPr>
          <p:cNvSpPr>
            <a:spLocks noGrp="1"/>
          </p:cNvSpPr>
          <p:nvPr>
            <p:ph type="pic" sz="quarter" idx="16"/>
          </p:nvPr>
        </p:nvSpPr>
        <p:spPr>
          <a:xfrm>
            <a:off x="374146" y="365125"/>
            <a:ext cx="3664454" cy="5855566"/>
          </a:xfrm>
          <a:solidFill>
            <a:schemeClr val="bg1"/>
          </a:solidFill>
        </p:spPr>
        <p:txBody>
          <a:bodyPr/>
          <a:lstStyle>
            <a:lvl1pPr>
              <a:defRPr b="0" i="0"/>
            </a:lvl1pPr>
          </a:lstStyle>
          <a:p>
            <a:endParaRPr lang="en-US" dirty="0"/>
          </a:p>
        </p:txBody>
      </p:sp>
      <p:sp>
        <p:nvSpPr>
          <p:cNvPr id="11" name="Text Placeholder 6">
            <a:extLst>
              <a:ext uri="{FF2B5EF4-FFF2-40B4-BE49-F238E27FC236}">
                <a16:creationId xmlns="" xmlns:a16="http://schemas.microsoft.com/office/drawing/2014/main" id="{C0A5BB8A-7672-6D49-8988-688435A009DF}"/>
              </a:ext>
            </a:extLst>
          </p:cNvPr>
          <p:cNvSpPr>
            <a:spLocks noGrp="1"/>
          </p:cNvSpPr>
          <p:nvPr>
            <p:ph type="body" sz="quarter" idx="15"/>
          </p:nvPr>
        </p:nvSpPr>
        <p:spPr>
          <a:xfrm>
            <a:off x="8610599" y="3429000"/>
            <a:ext cx="3207255" cy="1938771"/>
          </a:xfrm>
        </p:spPr>
        <p:txBody>
          <a:bodyPr>
            <a:noAutofit/>
          </a:bodyPr>
          <a:lstStyle>
            <a:lvl1pPr marL="0" indent="0">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 xmlns:a16="http://schemas.microsoft.com/office/drawing/2014/main" id="{87B8B77C-15A9-6442-A014-0792F5710320}"/>
              </a:ext>
            </a:extLst>
          </p:cNvPr>
          <p:cNvSpPr>
            <a:spLocks noGrp="1"/>
          </p:cNvSpPr>
          <p:nvPr>
            <p:ph type="pic" sz="quarter" idx="17"/>
          </p:nvPr>
        </p:nvSpPr>
        <p:spPr>
          <a:xfrm>
            <a:off x="4488946" y="365125"/>
            <a:ext cx="3664454" cy="5855566"/>
          </a:xfrm>
          <a:solidFill>
            <a:schemeClr val="bg1"/>
          </a:solidFill>
        </p:spPr>
        <p:txBody>
          <a:bodyPr/>
          <a:lstStyle>
            <a:lvl1pPr>
              <a:defRPr b="0" i="0"/>
            </a:lvl1pPr>
          </a:lstStyle>
          <a:p>
            <a:endParaRPr lang="en-US" dirty="0"/>
          </a:p>
        </p:txBody>
      </p:sp>
    </p:spTree>
    <p:extLst>
      <p:ext uri="{BB962C8B-B14F-4D97-AF65-F5344CB8AC3E}">
        <p14:creationId xmlns="" xmlns:p14="http://schemas.microsoft.com/office/powerpoint/2010/main" val="18419185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57EB31-316B-8D40-A46C-834C46ECE0CE}"/>
              </a:ext>
            </a:extLst>
          </p:cNvPr>
          <p:cNvSpPr>
            <a:spLocks noGrp="1"/>
          </p:cNvSpPr>
          <p:nvPr>
            <p:ph type="title"/>
          </p:nvPr>
        </p:nvSpPr>
        <p:spPr>
          <a:xfrm>
            <a:off x="8610599" y="1506176"/>
            <a:ext cx="3207255" cy="2197966"/>
          </a:xfrm>
        </p:spPr>
        <p:txBody>
          <a:bodyPr anchor="b">
            <a:noAutofit/>
          </a:bodyPr>
          <a:lstStyle>
            <a:lvl1pPr>
              <a:defRPr sz="4800"/>
            </a:lvl1pPr>
          </a:lstStyle>
          <a:p>
            <a:r>
              <a:rPr lang="en-US" dirty="0"/>
              <a:t>Click to edit Master title style</a:t>
            </a:r>
          </a:p>
        </p:txBody>
      </p:sp>
      <p:sp>
        <p:nvSpPr>
          <p:cNvPr id="10" name="Picture Placeholder 7">
            <a:extLst>
              <a:ext uri="{FF2B5EF4-FFF2-40B4-BE49-F238E27FC236}">
                <a16:creationId xmlns="" xmlns:a16="http://schemas.microsoft.com/office/drawing/2014/main" id="{818034BB-DC7D-2640-9E8B-61B598FF7615}"/>
              </a:ext>
            </a:extLst>
          </p:cNvPr>
          <p:cNvSpPr>
            <a:spLocks noGrp="1"/>
          </p:cNvSpPr>
          <p:nvPr>
            <p:ph type="pic" sz="quarter" idx="16"/>
          </p:nvPr>
        </p:nvSpPr>
        <p:spPr>
          <a:xfrm>
            <a:off x="374146" y="1071975"/>
            <a:ext cx="3664454" cy="2226395"/>
          </a:xfrm>
          <a:solidFill>
            <a:schemeClr val="bg1"/>
          </a:solidFill>
        </p:spPr>
        <p:txBody>
          <a:bodyPr/>
          <a:lstStyle>
            <a:lvl1pPr>
              <a:defRPr b="0" i="0"/>
            </a:lvl1pPr>
          </a:lstStyle>
          <a:p>
            <a:endParaRPr lang="en-US" dirty="0"/>
          </a:p>
        </p:txBody>
      </p:sp>
      <p:sp>
        <p:nvSpPr>
          <p:cNvPr id="11" name="Text Placeholder 6">
            <a:extLst>
              <a:ext uri="{FF2B5EF4-FFF2-40B4-BE49-F238E27FC236}">
                <a16:creationId xmlns="" xmlns:a16="http://schemas.microsoft.com/office/drawing/2014/main" id="{C0A5BB8A-7672-6D49-8988-688435A009DF}"/>
              </a:ext>
            </a:extLst>
          </p:cNvPr>
          <p:cNvSpPr>
            <a:spLocks noGrp="1"/>
          </p:cNvSpPr>
          <p:nvPr>
            <p:ph type="body" sz="quarter" idx="15"/>
          </p:nvPr>
        </p:nvSpPr>
        <p:spPr>
          <a:xfrm>
            <a:off x="8610599" y="3704142"/>
            <a:ext cx="3207255" cy="1938771"/>
          </a:xfrm>
        </p:spPr>
        <p:txBody>
          <a:bodyPr>
            <a:noAutofit/>
          </a:bodyPr>
          <a:lstStyle>
            <a:lvl1pPr marL="0" indent="0">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 xmlns:a16="http://schemas.microsoft.com/office/drawing/2014/main" id="{87B8B77C-15A9-6442-A014-0792F5710320}"/>
              </a:ext>
            </a:extLst>
          </p:cNvPr>
          <p:cNvSpPr>
            <a:spLocks noGrp="1"/>
          </p:cNvSpPr>
          <p:nvPr>
            <p:ph type="pic" sz="quarter" idx="17"/>
          </p:nvPr>
        </p:nvSpPr>
        <p:spPr>
          <a:xfrm>
            <a:off x="4488946" y="1071975"/>
            <a:ext cx="3664454" cy="2226395"/>
          </a:xfrm>
          <a:solidFill>
            <a:schemeClr val="bg1"/>
          </a:solidFill>
        </p:spPr>
        <p:txBody>
          <a:bodyPr/>
          <a:lstStyle>
            <a:lvl1pPr>
              <a:defRPr b="0" i="0"/>
            </a:lvl1pPr>
          </a:lstStyle>
          <a:p>
            <a:endParaRPr lang="en-US" dirty="0"/>
          </a:p>
        </p:txBody>
      </p:sp>
      <p:sp>
        <p:nvSpPr>
          <p:cNvPr id="9" name="Picture Placeholder 7">
            <a:extLst>
              <a:ext uri="{FF2B5EF4-FFF2-40B4-BE49-F238E27FC236}">
                <a16:creationId xmlns="" xmlns:a16="http://schemas.microsoft.com/office/drawing/2014/main" id="{A5D0DF25-5CCC-434B-AEAC-CAE80B8E1E6A}"/>
              </a:ext>
            </a:extLst>
          </p:cNvPr>
          <p:cNvSpPr>
            <a:spLocks noGrp="1"/>
          </p:cNvSpPr>
          <p:nvPr>
            <p:ph type="pic" sz="quarter" idx="18"/>
          </p:nvPr>
        </p:nvSpPr>
        <p:spPr>
          <a:xfrm>
            <a:off x="374146" y="3704142"/>
            <a:ext cx="3664454" cy="2226395"/>
          </a:xfrm>
          <a:solidFill>
            <a:schemeClr val="bg1"/>
          </a:solidFill>
        </p:spPr>
        <p:txBody>
          <a:bodyPr/>
          <a:lstStyle>
            <a:lvl1pPr>
              <a:defRPr b="0" i="0"/>
            </a:lvl1pPr>
          </a:lstStyle>
          <a:p>
            <a:endParaRPr lang="en-US" dirty="0"/>
          </a:p>
        </p:txBody>
      </p:sp>
      <p:sp>
        <p:nvSpPr>
          <p:cNvPr id="12" name="Picture Placeholder 7">
            <a:extLst>
              <a:ext uri="{FF2B5EF4-FFF2-40B4-BE49-F238E27FC236}">
                <a16:creationId xmlns="" xmlns:a16="http://schemas.microsoft.com/office/drawing/2014/main" id="{F0FEFED8-E763-3E4D-8968-29DD942AE307}"/>
              </a:ext>
            </a:extLst>
          </p:cNvPr>
          <p:cNvSpPr>
            <a:spLocks noGrp="1"/>
          </p:cNvSpPr>
          <p:nvPr>
            <p:ph type="pic" sz="quarter" idx="19"/>
          </p:nvPr>
        </p:nvSpPr>
        <p:spPr>
          <a:xfrm>
            <a:off x="4488946" y="3704142"/>
            <a:ext cx="3664454" cy="2226395"/>
          </a:xfrm>
          <a:solidFill>
            <a:schemeClr val="bg1"/>
          </a:solidFill>
        </p:spPr>
        <p:txBody>
          <a:bodyPr/>
          <a:lstStyle>
            <a:lvl1pPr>
              <a:defRPr b="0" i="0"/>
            </a:lvl1pPr>
          </a:lstStyle>
          <a:p>
            <a:endParaRPr lang="en-US" dirty="0"/>
          </a:p>
        </p:txBody>
      </p:sp>
    </p:spTree>
    <p:extLst>
      <p:ext uri="{BB962C8B-B14F-4D97-AF65-F5344CB8AC3E}">
        <p14:creationId xmlns="" xmlns:p14="http://schemas.microsoft.com/office/powerpoint/2010/main" val="3154956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57EB31-316B-8D40-A46C-834C46ECE0CE}"/>
              </a:ext>
            </a:extLst>
          </p:cNvPr>
          <p:cNvSpPr>
            <a:spLocks noGrp="1"/>
          </p:cNvSpPr>
          <p:nvPr>
            <p:ph type="title"/>
          </p:nvPr>
        </p:nvSpPr>
        <p:spPr>
          <a:xfrm>
            <a:off x="374145" y="1231034"/>
            <a:ext cx="3207255" cy="2197966"/>
          </a:xfrm>
        </p:spPr>
        <p:txBody>
          <a:bodyPr anchor="b"/>
          <a:lstStyle>
            <a:lvl1pPr algn="r">
              <a:defRPr/>
            </a:lvl1pPr>
          </a:lstStyle>
          <a:p>
            <a:r>
              <a:rPr lang="en-US" dirty="0"/>
              <a:t>Click to edit Master title style</a:t>
            </a:r>
          </a:p>
        </p:txBody>
      </p:sp>
      <p:sp>
        <p:nvSpPr>
          <p:cNvPr id="4" name="Date Placeholder 3">
            <a:extLst>
              <a:ext uri="{FF2B5EF4-FFF2-40B4-BE49-F238E27FC236}">
                <a16:creationId xmlns=""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pPr/>
              <a:t>7/20/2020</a:t>
            </a:fld>
            <a:endParaRPr lang="en-US"/>
          </a:p>
        </p:txBody>
      </p:sp>
      <p:sp>
        <p:nvSpPr>
          <p:cNvPr id="5" name="Footer Placeholder 4">
            <a:extLst>
              <a:ext uri="{FF2B5EF4-FFF2-40B4-BE49-F238E27FC236}">
                <a16:creationId xmlns=""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pPr/>
              <a:t>‹#›</a:t>
            </a:fld>
            <a:endParaRPr lang="en-US"/>
          </a:p>
        </p:txBody>
      </p:sp>
      <p:sp>
        <p:nvSpPr>
          <p:cNvPr id="10" name="Picture Placeholder 7">
            <a:extLst>
              <a:ext uri="{FF2B5EF4-FFF2-40B4-BE49-F238E27FC236}">
                <a16:creationId xmlns="" xmlns:a16="http://schemas.microsoft.com/office/drawing/2014/main" id="{818034BB-DC7D-2640-9E8B-61B598FF7615}"/>
              </a:ext>
            </a:extLst>
          </p:cNvPr>
          <p:cNvSpPr>
            <a:spLocks noGrp="1"/>
          </p:cNvSpPr>
          <p:nvPr>
            <p:ph type="pic" sz="quarter" idx="16"/>
          </p:nvPr>
        </p:nvSpPr>
        <p:spPr>
          <a:xfrm>
            <a:off x="3955546" y="365125"/>
            <a:ext cx="7915442" cy="5855566"/>
          </a:xfrm>
          <a:solidFill>
            <a:schemeClr val="bg1"/>
          </a:solidFill>
        </p:spPr>
        <p:txBody>
          <a:bodyPr/>
          <a:lstStyle>
            <a:lvl1pPr>
              <a:defRPr b="0" i="0"/>
            </a:lvl1pPr>
          </a:lstStyle>
          <a:p>
            <a:endParaRPr lang="en-US" dirty="0"/>
          </a:p>
        </p:txBody>
      </p:sp>
      <p:sp>
        <p:nvSpPr>
          <p:cNvPr id="11" name="Text Placeholder 6">
            <a:extLst>
              <a:ext uri="{FF2B5EF4-FFF2-40B4-BE49-F238E27FC236}">
                <a16:creationId xmlns="" xmlns:a16="http://schemas.microsoft.com/office/drawing/2014/main" id="{C0A5BB8A-7672-6D49-8988-688435A009DF}"/>
              </a:ext>
            </a:extLst>
          </p:cNvPr>
          <p:cNvSpPr>
            <a:spLocks noGrp="1"/>
          </p:cNvSpPr>
          <p:nvPr>
            <p:ph type="body" sz="quarter" idx="15"/>
          </p:nvPr>
        </p:nvSpPr>
        <p:spPr>
          <a:xfrm>
            <a:off x="374145" y="3429000"/>
            <a:ext cx="3207255" cy="1938771"/>
          </a:xfrm>
        </p:spPr>
        <p:txBody>
          <a:bodyPr>
            <a:noAutofit/>
          </a:bodyPr>
          <a:lstStyle>
            <a:lvl1pPr marL="0" indent="0" algn="r">
              <a:buNone/>
              <a:defRPr sz="1800" b="0" i="0"/>
            </a:lvl1pPr>
            <a:lvl2pPr marL="457200" indent="0" algn="r">
              <a:buNone/>
              <a:defRPr sz="1600" b="0" i="0"/>
            </a:lvl2pPr>
            <a:lvl3pPr marL="914400" indent="0" algn="r">
              <a:buNone/>
              <a:defRPr sz="1400" b="0" i="0"/>
            </a:lvl3pPr>
            <a:lvl4pPr marL="1371600" indent="0" algn="r">
              <a:buNone/>
              <a:defRPr sz="1200" b="0" i="0"/>
            </a:lvl4pPr>
            <a:lvl5pPr marL="1828800" indent="0" algn="r">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19925034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57EB31-316B-8D40-A46C-834C46ECE0CE}"/>
              </a:ext>
            </a:extLst>
          </p:cNvPr>
          <p:cNvSpPr>
            <a:spLocks noGrp="1"/>
          </p:cNvSpPr>
          <p:nvPr>
            <p:ph type="title"/>
          </p:nvPr>
        </p:nvSpPr>
        <p:spPr>
          <a:xfrm>
            <a:off x="374145" y="1231034"/>
            <a:ext cx="3207255" cy="2197966"/>
          </a:xfrm>
        </p:spPr>
        <p:txBody>
          <a:bodyPr anchor="b">
            <a:normAutofit/>
          </a:bodyPr>
          <a:lstStyle>
            <a:lvl1pPr algn="r">
              <a:defRPr sz="4000"/>
            </a:lvl1pPr>
          </a:lstStyle>
          <a:p>
            <a:r>
              <a:rPr lang="en-US" dirty="0"/>
              <a:t>Click to edit Master title style</a:t>
            </a:r>
          </a:p>
        </p:txBody>
      </p:sp>
      <p:sp>
        <p:nvSpPr>
          <p:cNvPr id="4" name="Date Placeholder 3">
            <a:extLst>
              <a:ext uri="{FF2B5EF4-FFF2-40B4-BE49-F238E27FC236}">
                <a16:creationId xmlns=""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pPr/>
              <a:t>7/20/2020</a:t>
            </a:fld>
            <a:endParaRPr lang="en-US"/>
          </a:p>
        </p:txBody>
      </p:sp>
      <p:sp>
        <p:nvSpPr>
          <p:cNvPr id="5" name="Footer Placeholder 4">
            <a:extLst>
              <a:ext uri="{FF2B5EF4-FFF2-40B4-BE49-F238E27FC236}">
                <a16:creationId xmlns=""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pPr/>
              <a:t>‹#›</a:t>
            </a:fld>
            <a:endParaRPr lang="en-US"/>
          </a:p>
        </p:txBody>
      </p:sp>
      <p:sp>
        <p:nvSpPr>
          <p:cNvPr id="10" name="Picture Placeholder 7">
            <a:extLst>
              <a:ext uri="{FF2B5EF4-FFF2-40B4-BE49-F238E27FC236}">
                <a16:creationId xmlns="" xmlns:a16="http://schemas.microsoft.com/office/drawing/2014/main" id="{818034BB-DC7D-2640-9E8B-61B598FF7615}"/>
              </a:ext>
            </a:extLst>
          </p:cNvPr>
          <p:cNvSpPr>
            <a:spLocks noGrp="1"/>
          </p:cNvSpPr>
          <p:nvPr>
            <p:ph type="pic" sz="quarter" idx="16"/>
          </p:nvPr>
        </p:nvSpPr>
        <p:spPr>
          <a:xfrm>
            <a:off x="3955546" y="0"/>
            <a:ext cx="8236454" cy="6857999"/>
          </a:xfrm>
          <a:solidFill>
            <a:schemeClr val="bg1"/>
          </a:solidFill>
        </p:spPr>
        <p:txBody>
          <a:bodyPr/>
          <a:lstStyle>
            <a:lvl1pPr>
              <a:defRPr b="0" i="0"/>
            </a:lvl1pPr>
          </a:lstStyle>
          <a:p>
            <a:endParaRPr lang="en-US" dirty="0"/>
          </a:p>
        </p:txBody>
      </p:sp>
      <p:sp>
        <p:nvSpPr>
          <p:cNvPr id="11" name="Text Placeholder 6">
            <a:extLst>
              <a:ext uri="{FF2B5EF4-FFF2-40B4-BE49-F238E27FC236}">
                <a16:creationId xmlns="" xmlns:a16="http://schemas.microsoft.com/office/drawing/2014/main" id="{C0A5BB8A-7672-6D49-8988-688435A009DF}"/>
              </a:ext>
            </a:extLst>
          </p:cNvPr>
          <p:cNvSpPr>
            <a:spLocks noGrp="1"/>
          </p:cNvSpPr>
          <p:nvPr>
            <p:ph type="body" sz="quarter" idx="15"/>
          </p:nvPr>
        </p:nvSpPr>
        <p:spPr>
          <a:xfrm>
            <a:off x="374145" y="3429000"/>
            <a:ext cx="3207255" cy="1938771"/>
          </a:xfrm>
        </p:spPr>
        <p:txBody>
          <a:bodyPr>
            <a:noAutofit/>
          </a:bodyPr>
          <a:lstStyle>
            <a:lvl1pPr marL="0" indent="0" algn="r">
              <a:buNone/>
              <a:defRPr sz="1800" b="0" i="0"/>
            </a:lvl1pPr>
            <a:lvl2pPr marL="457200" indent="0" algn="r">
              <a:buNone/>
              <a:defRPr sz="1600" b="0" i="0"/>
            </a:lvl2pPr>
            <a:lvl3pPr marL="914400" indent="0" algn="r">
              <a:buNone/>
              <a:defRPr sz="1400" b="0" i="0"/>
            </a:lvl3pPr>
            <a:lvl4pPr marL="1371600" indent="0" algn="r">
              <a:buNone/>
              <a:defRPr sz="1200" b="0" i="0"/>
            </a:lvl4pPr>
            <a:lvl5pPr marL="1828800" indent="0" algn="r">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31540234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57EB31-316B-8D40-A46C-834C46ECE0CE}"/>
              </a:ext>
            </a:extLst>
          </p:cNvPr>
          <p:cNvSpPr>
            <a:spLocks noGrp="1"/>
          </p:cNvSpPr>
          <p:nvPr>
            <p:ph type="title"/>
          </p:nvPr>
        </p:nvSpPr>
        <p:spPr>
          <a:xfrm>
            <a:off x="1341477" y="1231034"/>
            <a:ext cx="4431771" cy="2197966"/>
          </a:xfrm>
        </p:spPr>
        <p:txBody>
          <a:bodyPr anchor="b">
            <a:normAutofit/>
          </a:bodyPr>
          <a:lstStyle>
            <a:lvl1pPr algn="r">
              <a:defRPr sz="4400"/>
            </a:lvl1pPr>
          </a:lstStyle>
          <a:p>
            <a:r>
              <a:rPr lang="en-US" dirty="0"/>
              <a:t>Click to edit Master title style</a:t>
            </a:r>
          </a:p>
        </p:txBody>
      </p:sp>
      <p:sp>
        <p:nvSpPr>
          <p:cNvPr id="4" name="Date Placeholder 3">
            <a:extLst>
              <a:ext uri="{FF2B5EF4-FFF2-40B4-BE49-F238E27FC236}">
                <a16:creationId xmlns=""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pPr/>
              <a:t>7/20/2020</a:t>
            </a:fld>
            <a:endParaRPr lang="en-US"/>
          </a:p>
        </p:txBody>
      </p:sp>
      <p:sp>
        <p:nvSpPr>
          <p:cNvPr id="5" name="Footer Placeholder 4">
            <a:extLst>
              <a:ext uri="{FF2B5EF4-FFF2-40B4-BE49-F238E27FC236}">
                <a16:creationId xmlns=""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pPr/>
              <a:t>‹#›</a:t>
            </a:fld>
            <a:endParaRPr lang="en-US"/>
          </a:p>
        </p:txBody>
      </p:sp>
      <p:sp>
        <p:nvSpPr>
          <p:cNvPr id="10" name="Picture Placeholder 7">
            <a:extLst>
              <a:ext uri="{FF2B5EF4-FFF2-40B4-BE49-F238E27FC236}">
                <a16:creationId xmlns="" xmlns:a16="http://schemas.microsoft.com/office/drawing/2014/main" id="{818034BB-DC7D-2640-9E8B-61B598FF7615}"/>
              </a:ext>
            </a:extLst>
          </p:cNvPr>
          <p:cNvSpPr>
            <a:spLocks noGrp="1"/>
          </p:cNvSpPr>
          <p:nvPr>
            <p:ph type="pic" sz="quarter" idx="16"/>
          </p:nvPr>
        </p:nvSpPr>
        <p:spPr>
          <a:xfrm>
            <a:off x="6418753" y="0"/>
            <a:ext cx="5131981" cy="6857999"/>
          </a:xfrm>
          <a:solidFill>
            <a:schemeClr val="bg1"/>
          </a:solidFill>
        </p:spPr>
        <p:txBody>
          <a:bodyPr/>
          <a:lstStyle>
            <a:lvl1pPr>
              <a:defRPr b="0" i="0"/>
            </a:lvl1pPr>
          </a:lstStyle>
          <a:p>
            <a:endParaRPr lang="en-US" dirty="0"/>
          </a:p>
        </p:txBody>
      </p:sp>
      <p:sp>
        <p:nvSpPr>
          <p:cNvPr id="11" name="Text Placeholder 6">
            <a:extLst>
              <a:ext uri="{FF2B5EF4-FFF2-40B4-BE49-F238E27FC236}">
                <a16:creationId xmlns="" xmlns:a16="http://schemas.microsoft.com/office/drawing/2014/main" id="{C0A5BB8A-7672-6D49-8988-688435A009DF}"/>
              </a:ext>
            </a:extLst>
          </p:cNvPr>
          <p:cNvSpPr>
            <a:spLocks noGrp="1"/>
          </p:cNvSpPr>
          <p:nvPr>
            <p:ph type="body" sz="quarter" idx="15"/>
          </p:nvPr>
        </p:nvSpPr>
        <p:spPr>
          <a:xfrm>
            <a:off x="1341477" y="3429000"/>
            <a:ext cx="4431771" cy="1938771"/>
          </a:xfrm>
        </p:spPr>
        <p:txBody>
          <a:bodyPr>
            <a:noAutofit/>
          </a:bodyPr>
          <a:lstStyle>
            <a:lvl1pPr marL="0" indent="0" algn="r">
              <a:buNone/>
              <a:defRPr sz="1800" b="0" i="0"/>
            </a:lvl1pPr>
            <a:lvl2pPr marL="457200" indent="0" algn="r">
              <a:buNone/>
              <a:defRPr sz="1600" b="0" i="0"/>
            </a:lvl2pPr>
            <a:lvl3pPr marL="914400" indent="0" algn="r">
              <a:buNone/>
              <a:defRPr sz="1400" b="0" i="0"/>
            </a:lvl3pPr>
            <a:lvl4pPr marL="1371600" indent="0" algn="r">
              <a:buNone/>
              <a:defRPr sz="1200" b="0" i="0"/>
            </a:lvl4pPr>
            <a:lvl5pPr marL="1828800" indent="0" algn="r">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 xmlns:a16="http://schemas.microsoft.com/office/drawing/2014/main" id="{D8642A7D-5C79-2946-8934-226E905CF6E3}"/>
              </a:ext>
            </a:extLst>
          </p:cNvPr>
          <p:cNvSpPr/>
          <p:nvPr userDrawn="1"/>
        </p:nvSpPr>
        <p:spPr>
          <a:xfrm>
            <a:off x="5135939" y="0"/>
            <a:ext cx="637309" cy="1025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Chivo Light" pitchFamily="2" charset="77"/>
              <a:ea typeface="Roboto Light" panose="02000000000000000000" pitchFamily="2" charset="0"/>
            </a:endParaRPr>
          </a:p>
        </p:txBody>
      </p:sp>
    </p:spTree>
    <p:extLst>
      <p:ext uri="{BB962C8B-B14F-4D97-AF65-F5344CB8AC3E}">
        <p14:creationId xmlns="" xmlns:p14="http://schemas.microsoft.com/office/powerpoint/2010/main" val="5433120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57EB31-316B-8D40-A46C-834C46ECE0CE}"/>
              </a:ext>
            </a:extLst>
          </p:cNvPr>
          <p:cNvSpPr>
            <a:spLocks noGrp="1"/>
          </p:cNvSpPr>
          <p:nvPr>
            <p:ph type="title"/>
          </p:nvPr>
        </p:nvSpPr>
        <p:spPr>
          <a:xfrm>
            <a:off x="342017" y="1231034"/>
            <a:ext cx="3506969" cy="4553078"/>
          </a:xfrm>
        </p:spPr>
        <p:txBody>
          <a:bodyPr anchor="ctr">
            <a:normAutofit/>
          </a:bodyPr>
          <a:lstStyle>
            <a:lvl1pPr algn="r">
              <a:defRPr sz="4400"/>
            </a:lvl1pPr>
          </a:lstStyle>
          <a:p>
            <a:r>
              <a:rPr lang="en-US" dirty="0"/>
              <a:t>Click to edit Master title style</a:t>
            </a:r>
          </a:p>
        </p:txBody>
      </p:sp>
      <p:sp>
        <p:nvSpPr>
          <p:cNvPr id="4" name="Date Placeholder 3">
            <a:extLst>
              <a:ext uri="{FF2B5EF4-FFF2-40B4-BE49-F238E27FC236}">
                <a16:creationId xmlns=""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pPr/>
              <a:t>7/20/2020</a:t>
            </a:fld>
            <a:endParaRPr lang="en-US"/>
          </a:p>
        </p:txBody>
      </p:sp>
      <p:sp>
        <p:nvSpPr>
          <p:cNvPr id="5" name="Footer Placeholder 4">
            <a:extLst>
              <a:ext uri="{FF2B5EF4-FFF2-40B4-BE49-F238E27FC236}">
                <a16:creationId xmlns=""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pPr/>
              <a:t>‹#›</a:t>
            </a:fld>
            <a:endParaRPr lang="en-US"/>
          </a:p>
        </p:txBody>
      </p:sp>
      <p:sp>
        <p:nvSpPr>
          <p:cNvPr id="10" name="Picture Placeholder 7">
            <a:extLst>
              <a:ext uri="{FF2B5EF4-FFF2-40B4-BE49-F238E27FC236}">
                <a16:creationId xmlns="" xmlns:a16="http://schemas.microsoft.com/office/drawing/2014/main" id="{818034BB-DC7D-2640-9E8B-61B598FF7615}"/>
              </a:ext>
            </a:extLst>
          </p:cNvPr>
          <p:cNvSpPr>
            <a:spLocks noGrp="1"/>
          </p:cNvSpPr>
          <p:nvPr>
            <p:ph type="pic" sz="quarter" idx="16"/>
          </p:nvPr>
        </p:nvSpPr>
        <p:spPr>
          <a:xfrm>
            <a:off x="3880114" y="0"/>
            <a:ext cx="4431772" cy="6857999"/>
          </a:xfrm>
          <a:solidFill>
            <a:schemeClr val="bg1"/>
          </a:solidFill>
        </p:spPr>
        <p:txBody>
          <a:bodyPr/>
          <a:lstStyle>
            <a:lvl1pPr>
              <a:defRPr b="0" i="0"/>
            </a:lvl1pPr>
          </a:lstStyle>
          <a:p>
            <a:endParaRPr lang="en-US" dirty="0"/>
          </a:p>
        </p:txBody>
      </p:sp>
      <p:sp>
        <p:nvSpPr>
          <p:cNvPr id="11" name="Text Placeholder 6">
            <a:extLst>
              <a:ext uri="{FF2B5EF4-FFF2-40B4-BE49-F238E27FC236}">
                <a16:creationId xmlns="" xmlns:a16="http://schemas.microsoft.com/office/drawing/2014/main" id="{C0A5BB8A-7672-6D49-8988-688435A009DF}"/>
              </a:ext>
            </a:extLst>
          </p:cNvPr>
          <p:cNvSpPr>
            <a:spLocks noGrp="1"/>
          </p:cNvSpPr>
          <p:nvPr>
            <p:ph type="body" sz="quarter" idx="15"/>
          </p:nvPr>
        </p:nvSpPr>
        <p:spPr>
          <a:xfrm>
            <a:off x="8343014" y="1231034"/>
            <a:ext cx="3506969" cy="4553078"/>
          </a:xfrm>
        </p:spPr>
        <p:txBody>
          <a:bodyPr anchor="ctr">
            <a:noAutofit/>
          </a:bodyPr>
          <a:lstStyle>
            <a:lvl1pPr marL="0" indent="0" algn="l">
              <a:buNone/>
              <a:defRPr sz="1800" b="0" i="0"/>
            </a:lvl1pPr>
            <a:lvl2pPr marL="457200" indent="0" algn="l">
              <a:buNone/>
              <a:defRPr sz="1600" b="0" i="0"/>
            </a:lvl2pPr>
            <a:lvl3pPr marL="914400" indent="0" algn="l">
              <a:buNone/>
              <a:defRPr sz="1400" b="0" i="0"/>
            </a:lvl3pPr>
            <a:lvl4pPr marL="1371600" indent="0" algn="l">
              <a:buNone/>
              <a:defRPr sz="1200" b="0" i="0"/>
            </a:lvl4pPr>
            <a:lvl5pPr marL="1828800" indent="0" algn="l">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 xmlns:a16="http://schemas.microsoft.com/office/drawing/2014/main" id="{D8642A7D-5C79-2946-8934-226E905CF6E3}"/>
              </a:ext>
            </a:extLst>
          </p:cNvPr>
          <p:cNvSpPr/>
          <p:nvPr userDrawn="1"/>
        </p:nvSpPr>
        <p:spPr>
          <a:xfrm>
            <a:off x="5135939" y="0"/>
            <a:ext cx="637309" cy="1025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Chivo Light" pitchFamily="2" charset="77"/>
              <a:ea typeface="Roboto Light" panose="02000000000000000000" pitchFamily="2" charset="0"/>
            </a:endParaRPr>
          </a:p>
        </p:txBody>
      </p:sp>
    </p:spTree>
    <p:extLst>
      <p:ext uri="{BB962C8B-B14F-4D97-AF65-F5344CB8AC3E}">
        <p14:creationId xmlns="" xmlns:p14="http://schemas.microsoft.com/office/powerpoint/2010/main" val="451340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57EB31-316B-8D40-A46C-834C46ECE0CE}"/>
              </a:ext>
            </a:extLst>
          </p:cNvPr>
          <p:cNvSpPr>
            <a:spLocks noGrp="1"/>
          </p:cNvSpPr>
          <p:nvPr>
            <p:ph type="title"/>
          </p:nvPr>
        </p:nvSpPr>
        <p:spPr>
          <a:xfrm>
            <a:off x="374145" y="967784"/>
            <a:ext cx="7323826" cy="895478"/>
          </a:xfrm>
        </p:spPr>
        <p:txBody>
          <a:bodyPr anchor="ctr">
            <a:noAutofit/>
          </a:bodyPr>
          <a:lstStyle>
            <a:lvl1pPr>
              <a:defRPr sz="4000"/>
            </a:lvl1pPr>
          </a:lstStyle>
          <a:p>
            <a:r>
              <a:rPr lang="en-US" dirty="0"/>
              <a:t>Click to edit Master title style</a:t>
            </a:r>
          </a:p>
        </p:txBody>
      </p:sp>
      <p:sp>
        <p:nvSpPr>
          <p:cNvPr id="4" name="Date Placeholder 3">
            <a:extLst>
              <a:ext uri="{FF2B5EF4-FFF2-40B4-BE49-F238E27FC236}">
                <a16:creationId xmlns=""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pPr/>
              <a:t>7/20/2020</a:t>
            </a:fld>
            <a:endParaRPr lang="en-US"/>
          </a:p>
        </p:txBody>
      </p:sp>
      <p:sp>
        <p:nvSpPr>
          <p:cNvPr id="5" name="Footer Placeholder 4">
            <a:extLst>
              <a:ext uri="{FF2B5EF4-FFF2-40B4-BE49-F238E27FC236}">
                <a16:creationId xmlns=""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pPr/>
              <a:t>‹#›</a:t>
            </a:fld>
            <a:endParaRPr lang="en-US"/>
          </a:p>
        </p:txBody>
      </p:sp>
      <p:sp>
        <p:nvSpPr>
          <p:cNvPr id="12" name="Picture Placeholder 11">
            <a:extLst>
              <a:ext uri="{FF2B5EF4-FFF2-40B4-BE49-F238E27FC236}">
                <a16:creationId xmlns="" xmlns:a16="http://schemas.microsoft.com/office/drawing/2014/main" id="{CDB2149F-603D-7843-9D40-B4F0702171D3}"/>
              </a:ext>
            </a:extLst>
          </p:cNvPr>
          <p:cNvSpPr>
            <a:spLocks noGrp="1"/>
          </p:cNvSpPr>
          <p:nvPr>
            <p:ph type="pic" sz="quarter" idx="16"/>
          </p:nvPr>
        </p:nvSpPr>
        <p:spPr>
          <a:xfrm>
            <a:off x="374146" y="1998921"/>
            <a:ext cx="7323826" cy="4221770"/>
          </a:xfrm>
          <a:prstGeom prst="rect">
            <a:avLst/>
          </a:prstGeom>
          <a:solidFill>
            <a:schemeClr val="bg1"/>
          </a:solidFill>
        </p:spPr>
        <p:txBody>
          <a:bodyPr wrap="square">
            <a:noAutofit/>
          </a:bodyPr>
          <a:lstStyle>
            <a:lvl1pPr>
              <a:defRPr b="0" i="0"/>
            </a:lvl1pPr>
          </a:lstStyle>
          <a:p>
            <a:endParaRPr lang="en-US" dirty="0"/>
          </a:p>
        </p:txBody>
      </p:sp>
      <p:sp>
        <p:nvSpPr>
          <p:cNvPr id="11" name="Text Placeholder 6">
            <a:extLst>
              <a:ext uri="{FF2B5EF4-FFF2-40B4-BE49-F238E27FC236}">
                <a16:creationId xmlns="" xmlns:a16="http://schemas.microsoft.com/office/drawing/2014/main" id="{C0A5BB8A-7672-6D49-8988-688435A009DF}"/>
              </a:ext>
            </a:extLst>
          </p:cNvPr>
          <p:cNvSpPr>
            <a:spLocks noGrp="1"/>
          </p:cNvSpPr>
          <p:nvPr>
            <p:ph type="body" sz="quarter" idx="15"/>
          </p:nvPr>
        </p:nvSpPr>
        <p:spPr>
          <a:xfrm>
            <a:off x="8293629" y="2459614"/>
            <a:ext cx="3207255" cy="1938771"/>
          </a:xfrm>
        </p:spPr>
        <p:txBody>
          <a:bodyPr>
            <a:noAutofit/>
          </a:bodyPr>
          <a:lstStyle>
            <a:lvl1pPr marL="0" indent="0">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42024729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57EB31-316B-8D40-A46C-834C46ECE0CE}"/>
              </a:ext>
            </a:extLst>
          </p:cNvPr>
          <p:cNvSpPr>
            <a:spLocks noGrp="1"/>
          </p:cNvSpPr>
          <p:nvPr>
            <p:ph type="title"/>
          </p:nvPr>
        </p:nvSpPr>
        <p:spPr>
          <a:xfrm>
            <a:off x="2968489" y="224003"/>
            <a:ext cx="7323826" cy="895478"/>
          </a:xfrm>
        </p:spPr>
        <p:txBody>
          <a:bodyPr anchor="b">
            <a:normAutofit/>
          </a:bodyPr>
          <a:lstStyle>
            <a:lvl1pPr algn="r">
              <a:defRPr sz="4000"/>
            </a:lvl1pPr>
          </a:lstStyle>
          <a:p>
            <a:r>
              <a:rPr lang="en-US" dirty="0"/>
              <a:t>Click to edit Master title style</a:t>
            </a:r>
          </a:p>
        </p:txBody>
      </p:sp>
      <p:sp>
        <p:nvSpPr>
          <p:cNvPr id="4" name="Date Placeholder 3">
            <a:extLst>
              <a:ext uri="{FF2B5EF4-FFF2-40B4-BE49-F238E27FC236}">
                <a16:creationId xmlns=""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pPr/>
              <a:t>7/20/2020</a:t>
            </a:fld>
            <a:endParaRPr lang="en-US"/>
          </a:p>
        </p:txBody>
      </p:sp>
      <p:sp>
        <p:nvSpPr>
          <p:cNvPr id="5" name="Footer Placeholder 4">
            <a:extLst>
              <a:ext uri="{FF2B5EF4-FFF2-40B4-BE49-F238E27FC236}">
                <a16:creationId xmlns=""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pPr/>
              <a:t>‹#›</a:t>
            </a:fld>
            <a:endParaRPr lang="en-US"/>
          </a:p>
        </p:txBody>
      </p:sp>
      <p:sp>
        <p:nvSpPr>
          <p:cNvPr id="12" name="Picture Placeholder 11">
            <a:extLst>
              <a:ext uri="{FF2B5EF4-FFF2-40B4-BE49-F238E27FC236}">
                <a16:creationId xmlns="" xmlns:a16="http://schemas.microsoft.com/office/drawing/2014/main" id="{CDB2149F-603D-7843-9D40-B4F0702171D3}"/>
              </a:ext>
            </a:extLst>
          </p:cNvPr>
          <p:cNvSpPr>
            <a:spLocks noGrp="1"/>
          </p:cNvSpPr>
          <p:nvPr>
            <p:ph type="pic" sz="quarter" idx="16"/>
          </p:nvPr>
        </p:nvSpPr>
        <p:spPr>
          <a:xfrm>
            <a:off x="0" y="2681398"/>
            <a:ext cx="10292316" cy="3201044"/>
          </a:xfrm>
          <a:prstGeom prst="rect">
            <a:avLst/>
          </a:prstGeom>
          <a:solidFill>
            <a:schemeClr val="bg1"/>
          </a:solidFill>
        </p:spPr>
        <p:txBody>
          <a:bodyPr wrap="square">
            <a:noAutofit/>
          </a:bodyPr>
          <a:lstStyle>
            <a:lvl1pPr>
              <a:defRPr b="0" i="0"/>
            </a:lvl1pPr>
          </a:lstStyle>
          <a:p>
            <a:endParaRPr lang="en-US" dirty="0"/>
          </a:p>
        </p:txBody>
      </p:sp>
      <p:sp>
        <p:nvSpPr>
          <p:cNvPr id="11" name="Text Placeholder 6">
            <a:extLst>
              <a:ext uri="{FF2B5EF4-FFF2-40B4-BE49-F238E27FC236}">
                <a16:creationId xmlns="" xmlns:a16="http://schemas.microsoft.com/office/drawing/2014/main" id="{C0A5BB8A-7672-6D49-8988-688435A009DF}"/>
              </a:ext>
            </a:extLst>
          </p:cNvPr>
          <p:cNvSpPr>
            <a:spLocks noGrp="1"/>
          </p:cNvSpPr>
          <p:nvPr>
            <p:ph type="body" sz="quarter" idx="15"/>
          </p:nvPr>
        </p:nvSpPr>
        <p:spPr>
          <a:xfrm>
            <a:off x="2968490" y="1119482"/>
            <a:ext cx="7323826" cy="1540652"/>
          </a:xfrm>
        </p:spPr>
        <p:txBody>
          <a:bodyPr>
            <a:noAutofit/>
          </a:bodyPr>
          <a:lstStyle>
            <a:lvl1pPr marL="0" indent="0" algn="r">
              <a:buNone/>
              <a:defRPr sz="1800" b="0" i="0"/>
            </a:lvl1pPr>
            <a:lvl2pPr marL="457200" indent="0" algn="r">
              <a:buNone/>
              <a:defRPr sz="1600" b="0" i="0"/>
            </a:lvl2pPr>
            <a:lvl3pPr marL="914400" indent="0" algn="r">
              <a:buNone/>
              <a:defRPr sz="1400" b="0" i="0"/>
            </a:lvl3pPr>
            <a:lvl4pPr marL="1371600" indent="0" algn="r">
              <a:buNone/>
              <a:defRPr sz="1200" b="0" i="0"/>
            </a:lvl4pPr>
            <a:lvl5pPr marL="1828800" indent="0" algn="r">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3163987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rgbClr val="F88E38"/>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 xmlns:a16="http://schemas.microsoft.com/office/drawing/2014/main" id="{D9F6D277-3820-1440-9688-2E75961570FB}"/>
              </a:ext>
            </a:extLst>
          </p:cNvPr>
          <p:cNvSpPr>
            <a:spLocks noGrp="1"/>
          </p:cNvSpPr>
          <p:nvPr>
            <p:ph type="pic" sz="quarter" idx="13"/>
          </p:nvPr>
        </p:nvSpPr>
        <p:spPr>
          <a:xfrm>
            <a:off x="0" y="0"/>
            <a:ext cx="12192000" cy="6858000"/>
          </a:xfrm>
          <a:prstGeom prst="rect">
            <a:avLst/>
          </a:prstGeom>
          <a:solidFill>
            <a:schemeClr val="bg1"/>
          </a:solidFill>
        </p:spPr>
        <p:txBody>
          <a:bodyPr wrap="square">
            <a:noAutofit/>
          </a:bodyPr>
          <a:lstStyle>
            <a:lvl1pPr>
              <a:defRPr b="0" i="0">
                <a:solidFill>
                  <a:schemeClr val="tx1"/>
                </a:solidFill>
              </a:defRPr>
            </a:lvl1pPr>
          </a:lstStyle>
          <a:p>
            <a:endParaRPr lang="en-US" dirty="0"/>
          </a:p>
        </p:txBody>
      </p:sp>
      <p:sp>
        <p:nvSpPr>
          <p:cNvPr id="8" name="Text Placeholder 7">
            <a:extLst>
              <a:ext uri="{FF2B5EF4-FFF2-40B4-BE49-F238E27FC236}">
                <a16:creationId xmlns="" xmlns:a16="http://schemas.microsoft.com/office/drawing/2014/main" id="{ACBB8533-D7B6-644D-BD33-D13D8516B8D5}"/>
              </a:ext>
            </a:extLst>
          </p:cNvPr>
          <p:cNvSpPr>
            <a:spLocks noGrp="1"/>
          </p:cNvSpPr>
          <p:nvPr>
            <p:ph type="body" sz="quarter" idx="14" hasCustomPrompt="1"/>
          </p:nvPr>
        </p:nvSpPr>
        <p:spPr>
          <a:xfrm>
            <a:off x="838200" y="762000"/>
            <a:ext cx="10515600" cy="5208588"/>
          </a:xfrm>
          <a:solidFill>
            <a:schemeClr val="accent1">
              <a:alpha val="71000"/>
            </a:schemeClr>
          </a:solidFill>
        </p:spPr>
        <p:txBody>
          <a:bodyPr anchor="ctr"/>
          <a:lstStyle>
            <a:lvl1pPr marL="0" indent="0" algn="ctr">
              <a:buNone/>
              <a:defRPr b="0" i="0"/>
            </a:lvl1pPr>
          </a:lstStyle>
          <a:p>
            <a:pPr lvl="0"/>
            <a:r>
              <a:rPr lang="en-US" dirty="0"/>
              <a:t> </a:t>
            </a:r>
          </a:p>
        </p:txBody>
      </p:sp>
      <p:sp>
        <p:nvSpPr>
          <p:cNvPr id="2" name="Title 1">
            <a:extLst>
              <a:ext uri="{FF2B5EF4-FFF2-40B4-BE49-F238E27FC236}">
                <a16:creationId xmlns="" xmlns:a16="http://schemas.microsoft.com/office/drawing/2014/main" id="{99389E3C-9EB4-AB45-B7C4-A3593B30B202}"/>
              </a:ext>
            </a:extLst>
          </p:cNvPr>
          <p:cNvSpPr>
            <a:spLocks noGrp="1"/>
          </p:cNvSpPr>
          <p:nvPr>
            <p:ph type="title" hasCustomPrompt="1"/>
          </p:nvPr>
        </p:nvSpPr>
        <p:spPr>
          <a:xfrm>
            <a:off x="838200" y="2276475"/>
            <a:ext cx="10515600" cy="1325563"/>
          </a:xfrm>
        </p:spPr>
        <p:txBody>
          <a:bodyPr anchor="b">
            <a:normAutofit/>
          </a:bodyPr>
          <a:lstStyle>
            <a:lvl1pPr algn="ctr">
              <a:defRPr sz="5400">
                <a:solidFill>
                  <a:schemeClr val="bg1"/>
                </a:solidFill>
              </a:defRPr>
            </a:lvl1pPr>
          </a:lstStyle>
          <a:p>
            <a:r>
              <a:rPr lang="en-US" dirty="0"/>
              <a:t>Lorem Ipsum</a:t>
            </a:r>
          </a:p>
        </p:txBody>
      </p:sp>
      <p:sp>
        <p:nvSpPr>
          <p:cNvPr id="3" name="Date Placeholder 2">
            <a:extLst>
              <a:ext uri="{FF2B5EF4-FFF2-40B4-BE49-F238E27FC236}">
                <a16:creationId xmlns="" xmlns:a16="http://schemas.microsoft.com/office/drawing/2014/main" id="{B32B11B6-42A4-6142-A7C8-2743D7B08456}"/>
              </a:ext>
            </a:extLst>
          </p:cNvPr>
          <p:cNvSpPr>
            <a:spLocks noGrp="1"/>
          </p:cNvSpPr>
          <p:nvPr>
            <p:ph type="dt" sz="half" idx="10"/>
          </p:nvPr>
        </p:nvSpPr>
        <p:spPr/>
        <p:txBody>
          <a:bodyPr/>
          <a:lstStyle/>
          <a:p>
            <a:fld id="{CC488FE3-79BF-DB4F-B648-6A8349C22FAF}" type="datetimeFigureOut">
              <a:rPr lang="en-US" smtClean="0"/>
              <a:pPr/>
              <a:t>7/20/2020</a:t>
            </a:fld>
            <a:endParaRPr lang="en-US"/>
          </a:p>
        </p:txBody>
      </p:sp>
      <p:sp>
        <p:nvSpPr>
          <p:cNvPr id="4" name="Footer Placeholder 3">
            <a:extLst>
              <a:ext uri="{FF2B5EF4-FFF2-40B4-BE49-F238E27FC236}">
                <a16:creationId xmlns="" xmlns:a16="http://schemas.microsoft.com/office/drawing/2014/main" id="{FEA50A37-380D-F94E-B5F2-9B3040D122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CF8DE528-A2B4-3D4C-90CE-4430B4F7E4F6}"/>
              </a:ext>
            </a:extLst>
          </p:cNvPr>
          <p:cNvSpPr>
            <a:spLocks noGrp="1"/>
          </p:cNvSpPr>
          <p:nvPr>
            <p:ph type="sldNum" sz="quarter" idx="12"/>
          </p:nvPr>
        </p:nvSpPr>
        <p:spPr/>
        <p:txBody>
          <a:bodyPr/>
          <a:lstStyle/>
          <a:p>
            <a:fld id="{7E324480-4799-EE47-8D39-A19AEB828813}" type="slidenum">
              <a:rPr lang="en-US" smtClean="0"/>
              <a:pPr/>
              <a:t>‹#›</a:t>
            </a:fld>
            <a:endParaRPr lang="en-US"/>
          </a:p>
        </p:txBody>
      </p:sp>
      <p:sp>
        <p:nvSpPr>
          <p:cNvPr id="10" name="Text Placeholder 9">
            <a:extLst>
              <a:ext uri="{FF2B5EF4-FFF2-40B4-BE49-F238E27FC236}">
                <a16:creationId xmlns="" xmlns:a16="http://schemas.microsoft.com/office/drawing/2014/main" id="{204BB6CA-D6FD-4640-9A59-A33350DBE535}"/>
              </a:ext>
            </a:extLst>
          </p:cNvPr>
          <p:cNvSpPr>
            <a:spLocks noGrp="1"/>
          </p:cNvSpPr>
          <p:nvPr>
            <p:ph type="body" sz="quarter" idx="15"/>
          </p:nvPr>
        </p:nvSpPr>
        <p:spPr>
          <a:xfrm>
            <a:off x="838200" y="3602038"/>
            <a:ext cx="10515600" cy="1655762"/>
          </a:xfrm>
        </p:spPr>
        <p:txBody>
          <a:bodyPr/>
          <a:lstStyle>
            <a:lvl1pPr marL="0" indent="0" algn="ctr">
              <a:buNone/>
              <a:defRPr>
                <a:solidFill>
                  <a:schemeClr val="bg2"/>
                </a:solidFill>
              </a:defRPr>
            </a:lvl1pPr>
            <a:lvl2pPr marL="457200" indent="0" algn="ctr">
              <a:buNone/>
              <a:defRPr>
                <a:solidFill>
                  <a:schemeClr val="bg2"/>
                </a:solidFill>
              </a:defRPr>
            </a:lvl2pPr>
            <a:lvl3pPr marL="914400" indent="0" algn="ctr">
              <a:buNone/>
              <a:defRPr>
                <a:solidFill>
                  <a:schemeClr val="bg2"/>
                </a:solidFill>
              </a:defRPr>
            </a:lvl3pPr>
            <a:lvl4pPr marL="1371600" indent="0" algn="ctr">
              <a:buNone/>
              <a:defRPr>
                <a:solidFill>
                  <a:schemeClr val="bg2"/>
                </a:solidFill>
              </a:defRPr>
            </a:lvl4pPr>
            <a:lvl5pPr marL="1828800" indent="0" algn="ctr">
              <a:buNone/>
              <a:defRPr>
                <a:solidFill>
                  <a:schemeClr val="bg2"/>
                </a:solidFill>
              </a:defRPr>
            </a:lvl5pPr>
          </a:lstStyle>
          <a:p>
            <a:pPr lvl="0"/>
            <a:r>
              <a:rPr lang="en-US" dirty="0"/>
              <a:t>Click to edit Master text styles</a:t>
            </a:r>
          </a:p>
        </p:txBody>
      </p:sp>
    </p:spTree>
    <p:extLst>
      <p:ext uri="{BB962C8B-B14F-4D97-AF65-F5344CB8AC3E}">
        <p14:creationId xmlns="" xmlns:p14="http://schemas.microsoft.com/office/powerpoint/2010/main" val="43716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C9C9FDFD-46CB-994A-91E3-5605B71DBF4A}"/>
              </a:ext>
            </a:extLst>
          </p:cNvPr>
          <p:cNvSpPr>
            <a:spLocks noGrp="1"/>
          </p:cNvSpPr>
          <p:nvPr>
            <p:ph type="pic" sz="quarter" idx="13"/>
          </p:nvPr>
        </p:nvSpPr>
        <p:spPr>
          <a:xfrm>
            <a:off x="374146" y="365125"/>
            <a:ext cx="2521454" cy="2197966"/>
          </a:xfrm>
          <a:solidFill>
            <a:schemeClr val="bg1"/>
          </a:solidFill>
        </p:spPr>
        <p:txBody>
          <a:bodyPr/>
          <a:lstStyle>
            <a:lvl1pPr>
              <a:defRPr b="0" i="0"/>
            </a:lvl1pPr>
          </a:lstStyle>
          <a:p>
            <a:endParaRPr lang="en-US" dirty="0"/>
          </a:p>
        </p:txBody>
      </p:sp>
      <p:sp>
        <p:nvSpPr>
          <p:cNvPr id="2" name="Title 1">
            <a:extLst>
              <a:ext uri="{FF2B5EF4-FFF2-40B4-BE49-F238E27FC236}">
                <a16:creationId xmlns="" xmlns:a16="http://schemas.microsoft.com/office/drawing/2014/main" id="{FF57EB31-316B-8D40-A46C-834C46ECE0CE}"/>
              </a:ext>
            </a:extLst>
          </p:cNvPr>
          <p:cNvSpPr>
            <a:spLocks noGrp="1"/>
          </p:cNvSpPr>
          <p:nvPr>
            <p:ph type="title"/>
          </p:nvPr>
        </p:nvSpPr>
        <p:spPr>
          <a:xfrm>
            <a:off x="374145" y="2875829"/>
            <a:ext cx="11443710" cy="766691"/>
          </a:xfrm>
        </p:spPr>
        <p:txBody>
          <a:bodyPr/>
          <a:lstStyle>
            <a:lvl1pPr algn="ctr">
              <a:defRPr/>
            </a:lvl1pPr>
          </a:lstStyle>
          <a:p>
            <a:r>
              <a:rPr lang="en-US" dirty="0"/>
              <a:t>Click to edit Master title style</a:t>
            </a:r>
          </a:p>
        </p:txBody>
      </p:sp>
      <p:sp>
        <p:nvSpPr>
          <p:cNvPr id="4" name="Date Placeholder 3">
            <a:extLst>
              <a:ext uri="{FF2B5EF4-FFF2-40B4-BE49-F238E27FC236}">
                <a16:creationId xmlns=""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pPr/>
              <a:t>7/20/2020</a:t>
            </a:fld>
            <a:endParaRPr lang="en-US"/>
          </a:p>
        </p:txBody>
      </p:sp>
      <p:sp>
        <p:nvSpPr>
          <p:cNvPr id="5" name="Footer Placeholder 4">
            <a:extLst>
              <a:ext uri="{FF2B5EF4-FFF2-40B4-BE49-F238E27FC236}">
                <a16:creationId xmlns=""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pPr/>
              <a:t>‹#›</a:t>
            </a:fld>
            <a:endParaRPr lang="en-US"/>
          </a:p>
        </p:txBody>
      </p:sp>
      <p:sp>
        <p:nvSpPr>
          <p:cNvPr id="7" name="Picture Placeholder 7">
            <a:extLst>
              <a:ext uri="{FF2B5EF4-FFF2-40B4-BE49-F238E27FC236}">
                <a16:creationId xmlns="" xmlns:a16="http://schemas.microsoft.com/office/drawing/2014/main" id="{4F869854-3722-4B4B-9DA3-B5247AF213F2}"/>
              </a:ext>
            </a:extLst>
          </p:cNvPr>
          <p:cNvSpPr>
            <a:spLocks noGrp="1"/>
          </p:cNvSpPr>
          <p:nvPr>
            <p:ph type="pic" sz="quarter" idx="14"/>
          </p:nvPr>
        </p:nvSpPr>
        <p:spPr>
          <a:xfrm>
            <a:off x="3348231" y="365125"/>
            <a:ext cx="2521454" cy="2197966"/>
          </a:xfrm>
          <a:solidFill>
            <a:schemeClr val="bg1"/>
          </a:solidFill>
        </p:spPr>
        <p:txBody>
          <a:bodyPr/>
          <a:lstStyle>
            <a:lvl1pPr>
              <a:defRPr b="0" i="0"/>
            </a:lvl1pPr>
          </a:lstStyle>
          <a:p>
            <a:endParaRPr lang="en-US" dirty="0"/>
          </a:p>
        </p:txBody>
      </p:sp>
      <p:sp>
        <p:nvSpPr>
          <p:cNvPr id="9" name="Picture Placeholder 7">
            <a:extLst>
              <a:ext uri="{FF2B5EF4-FFF2-40B4-BE49-F238E27FC236}">
                <a16:creationId xmlns="" xmlns:a16="http://schemas.microsoft.com/office/drawing/2014/main" id="{FB03B086-70F9-6647-BA92-BB712C63680A}"/>
              </a:ext>
            </a:extLst>
          </p:cNvPr>
          <p:cNvSpPr>
            <a:spLocks noGrp="1"/>
          </p:cNvSpPr>
          <p:nvPr>
            <p:ph type="pic" sz="quarter" idx="15"/>
          </p:nvPr>
        </p:nvSpPr>
        <p:spPr>
          <a:xfrm>
            <a:off x="6322316" y="3845646"/>
            <a:ext cx="2521454" cy="2197966"/>
          </a:xfrm>
          <a:solidFill>
            <a:schemeClr val="bg1"/>
          </a:solidFill>
        </p:spPr>
        <p:txBody>
          <a:bodyPr/>
          <a:lstStyle>
            <a:lvl1pPr>
              <a:defRPr b="0" i="0"/>
            </a:lvl1pPr>
          </a:lstStyle>
          <a:p>
            <a:endParaRPr lang="en-US" dirty="0"/>
          </a:p>
        </p:txBody>
      </p:sp>
      <p:sp>
        <p:nvSpPr>
          <p:cNvPr id="10" name="Picture Placeholder 7">
            <a:extLst>
              <a:ext uri="{FF2B5EF4-FFF2-40B4-BE49-F238E27FC236}">
                <a16:creationId xmlns="" xmlns:a16="http://schemas.microsoft.com/office/drawing/2014/main" id="{818034BB-DC7D-2640-9E8B-61B598FF7615}"/>
              </a:ext>
            </a:extLst>
          </p:cNvPr>
          <p:cNvSpPr>
            <a:spLocks noGrp="1"/>
          </p:cNvSpPr>
          <p:nvPr>
            <p:ph type="pic" sz="quarter" idx="16"/>
          </p:nvPr>
        </p:nvSpPr>
        <p:spPr>
          <a:xfrm>
            <a:off x="9296402" y="3845646"/>
            <a:ext cx="2521454" cy="2197966"/>
          </a:xfrm>
          <a:solidFill>
            <a:schemeClr val="bg1"/>
          </a:solidFill>
        </p:spPr>
        <p:txBody>
          <a:bodyPr/>
          <a:lstStyle>
            <a:lvl1pPr>
              <a:defRPr b="0" i="0"/>
            </a:lvl1pPr>
          </a:lstStyle>
          <a:p>
            <a:endParaRPr lang="en-US" dirty="0"/>
          </a:p>
        </p:txBody>
      </p:sp>
      <p:sp>
        <p:nvSpPr>
          <p:cNvPr id="11" name="Text Placeholder 6">
            <a:extLst>
              <a:ext uri="{FF2B5EF4-FFF2-40B4-BE49-F238E27FC236}">
                <a16:creationId xmlns="" xmlns:a16="http://schemas.microsoft.com/office/drawing/2014/main" id="{400E4FC5-3C29-A34A-9ED0-9BB0AABEE51D}"/>
              </a:ext>
            </a:extLst>
          </p:cNvPr>
          <p:cNvSpPr>
            <a:spLocks noGrp="1"/>
          </p:cNvSpPr>
          <p:nvPr>
            <p:ph type="body" sz="quarter" idx="17"/>
          </p:nvPr>
        </p:nvSpPr>
        <p:spPr>
          <a:xfrm>
            <a:off x="6322316" y="365125"/>
            <a:ext cx="5495538" cy="2197966"/>
          </a:xfrm>
        </p:spPr>
        <p:txBody>
          <a:bodyPr>
            <a:noAutofit/>
          </a:bodyPr>
          <a:lstStyle>
            <a:lvl1pPr marL="0" indent="0">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6">
            <a:extLst>
              <a:ext uri="{FF2B5EF4-FFF2-40B4-BE49-F238E27FC236}">
                <a16:creationId xmlns="" xmlns:a16="http://schemas.microsoft.com/office/drawing/2014/main" id="{AA2362EC-5402-4541-ADB3-E692FB79A2F5}"/>
              </a:ext>
            </a:extLst>
          </p:cNvPr>
          <p:cNvSpPr>
            <a:spLocks noGrp="1"/>
          </p:cNvSpPr>
          <p:nvPr>
            <p:ph type="body" sz="quarter" idx="18"/>
          </p:nvPr>
        </p:nvSpPr>
        <p:spPr>
          <a:xfrm>
            <a:off x="374146" y="3845646"/>
            <a:ext cx="5495538" cy="2197966"/>
          </a:xfrm>
        </p:spPr>
        <p:txBody>
          <a:bodyPr>
            <a:noAutofit/>
          </a:bodyPr>
          <a:lstStyle>
            <a:lvl1pPr marL="0" indent="0">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40312056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C9C9FDFD-46CB-994A-91E3-5605B71DBF4A}"/>
              </a:ext>
            </a:extLst>
          </p:cNvPr>
          <p:cNvSpPr>
            <a:spLocks noGrp="1"/>
          </p:cNvSpPr>
          <p:nvPr>
            <p:ph type="pic" sz="quarter" idx="13"/>
          </p:nvPr>
        </p:nvSpPr>
        <p:spPr>
          <a:xfrm>
            <a:off x="374146" y="365125"/>
            <a:ext cx="2521454" cy="2197966"/>
          </a:xfrm>
          <a:solidFill>
            <a:schemeClr val="bg1"/>
          </a:solidFill>
        </p:spPr>
        <p:txBody>
          <a:bodyPr/>
          <a:lstStyle>
            <a:lvl1pPr>
              <a:defRPr b="0" i="0"/>
            </a:lvl1pPr>
          </a:lstStyle>
          <a:p>
            <a:endParaRPr lang="en-US" dirty="0"/>
          </a:p>
        </p:txBody>
      </p:sp>
      <p:sp>
        <p:nvSpPr>
          <p:cNvPr id="2" name="Title 1">
            <a:extLst>
              <a:ext uri="{FF2B5EF4-FFF2-40B4-BE49-F238E27FC236}">
                <a16:creationId xmlns="" xmlns:a16="http://schemas.microsoft.com/office/drawing/2014/main" id="{FF57EB31-316B-8D40-A46C-834C46ECE0CE}"/>
              </a:ext>
            </a:extLst>
          </p:cNvPr>
          <p:cNvSpPr>
            <a:spLocks noGrp="1"/>
          </p:cNvSpPr>
          <p:nvPr>
            <p:ph type="title"/>
          </p:nvPr>
        </p:nvSpPr>
        <p:spPr>
          <a:xfrm>
            <a:off x="8610599" y="365125"/>
            <a:ext cx="3207255" cy="2197966"/>
          </a:xfrm>
        </p:spPr>
        <p:txBody>
          <a:bodyPr/>
          <a:lstStyle/>
          <a:p>
            <a:r>
              <a:rPr lang="en-US" dirty="0"/>
              <a:t>Click to edit Master title style</a:t>
            </a:r>
          </a:p>
        </p:txBody>
      </p:sp>
      <p:sp>
        <p:nvSpPr>
          <p:cNvPr id="4" name="Date Placeholder 3">
            <a:extLst>
              <a:ext uri="{FF2B5EF4-FFF2-40B4-BE49-F238E27FC236}">
                <a16:creationId xmlns=""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pPr/>
              <a:t>7/20/2020</a:t>
            </a:fld>
            <a:endParaRPr lang="en-US"/>
          </a:p>
        </p:txBody>
      </p:sp>
      <p:sp>
        <p:nvSpPr>
          <p:cNvPr id="5" name="Footer Placeholder 4">
            <a:extLst>
              <a:ext uri="{FF2B5EF4-FFF2-40B4-BE49-F238E27FC236}">
                <a16:creationId xmlns=""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pPr/>
              <a:t>‹#›</a:t>
            </a:fld>
            <a:endParaRPr lang="en-US"/>
          </a:p>
        </p:txBody>
      </p:sp>
      <p:sp>
        <p:nvSpPr>
          <p:cNvPr id="7" name="Picture Placeholder 7">
            <a:extLst>
              <a:ext uri="{FF2B5EF4-FFF2-40B4-BE49-F238E27FC236}">
                <a16:creationId xmlns="" xmlns:a16="http://schemas.microsoft.com/office/drawing/2014/main" id="{4F869854-3722-4B4B-9DA3-B5247AF213F2}"/>
              </a:ext>
            </a:extLst>
          </p:cNvPr>
          <p:cNvSpPr>
            <a:spLocks noGrp="1"/>
          </p:cNvSpPr>
          <p:nvPr>
            <p:ph type="pic" sz="quarter" idx="14"/>
          </p:nvPr>
        </p:nvSpPr>
        <p:spPr>
          <a:xfrm>
            <a:off x="3071140" y="365125"/>
            <a:ext cx="2521454" cy="2197966"/>
          </a:xfrm>
          <a:solidFill>
            <a:schemeClr val="bg1"/>
          </a:solidFill>
        </p:spPr>
        <p:txBody>
          <a:bodyPr/>
          <a:lstStyle>
            <a:lvl1pPr>
              <a:defRPr b="0" i="0"/>
            </a:lvl1pPr>
          </a:lstStyle>
          <a:p>
            <a:endParaRPr lang="en-US" dirty="0"/>
          </a:p>
        </p:txBody>
      </p:sp>
      <p:sp>
        <p:nvSpPr>
          <p:cNvPr id="9" name="Picture Placeholder 7">
            <a:extLst>
              <a:ext uri="{FF2B5EF4-FFF2-40B4-BE49-F238E27FC236}">
                <a16:creationId xmlns="" xmlns:a16="http://schemas.microsoft.com/office/drawing/2014/main" id="{FB03B086-70F9-6647-BA92-BB712C63680A}"/>
              </a:ext>
            </a:extLst>
          </p:cNvPr>
          <p:cNvSpPr>
            <a:spLocks noGrp="1"/>
          </p:cNvSpPr>
          <p:nvPr>
            <p:ph type="pic" sz="quarter" idx="15"/>
          </p:nvPr>
        </p:nvSpPr>
        <p:spPr>
          <a:xfrm>
            <a:off x="5768134" y="365125"/>
            <a:ext cx="2521454" cy="2197966"/>
          </a:xfrm>
          <a:solidFill>
            <a:schemeClr val="bg1"/>
          </a:solidFill>
        </p:spPr>
        <p:txBody>
          <a:bodyPr/>
          <a:lstStyle>
            <a:lvl1pPr>
              <a:defRPr b="0" i="0"/>
            </a:lvl1pPr>
          </a:lstStyle>
          <a:p>
            <a:endParaRPr lang="en-US" dirty="0"/>
          </a:p>
        </p:txBody>
      </p:sp>
      <p:sp>
        <p:nvSpPr>
          <p:cNvPr id="10" name="Picture Placeholder 7">
            <a:extLst>
              <a:ext uri="{FF2B5EF4-FFF2-40B4-BE49-F238E27FC236}">
                <a16:creationId xmlns="" xmlns:a16="http://schemas.microsoft.com/office/drawing/2014/main" id="{818034BB-DC7D-2640-9E8B-61B598FF7615}"/>
              </a:ext>
            </a:extLst>
          </p:cNvPr>
          <p:cNvSpPr>
            <a:spLocks noGrp="1"/>
          </p:cNvSpPr>
          <p:nvPr>
            <p:ph type="pic" sz="quarter" idx="16"/>
          </p:nvPr>
        </p:nvSpPr>
        <p:spPr>
          <a:xfrm>
            <a:off x="374146" y="2766219"/>
            <a:ext cx="7915442" cy="3454472"/>
          </a:xfrm>
          <a:solidFill>
            <a:schemeClr val="bg1"/>
          </a:solidFill>
        </p:spPr>
        <p:txBody>
          <a:bodyPr/>
          <a:lstStyle>
            <a:lvl1pPr>
              <a:defRPr b="0" i="0"/>
            </a:lvl1pPr>
          </a:lstStyle>
          <a:p>
            <a:endParaRPr lang="en-US" dirty="0"/>
          </a:p>
        </p:txBody>
      </p:sp>
      <p:sp>
        <p:nvSpPr>
          <p:cNvPr id="11" name="Text Placeholder 6">
            <a:extLst>
              <a:ext uri="{FF2B5EF4-FFF2-40B4-BE49-F238E27FC236}">
                <a16:creationId xmlns="" xmlns:a16="http://schemas.microsoft.com/office/drawing/2014/main" id="{7BDCB00E-E181-034A-B4E2-2FB1C9C17883}"/>
              </a:ext>
            </a:extLst>
          </p:cNvPr>
          <p:cNvSpPr>
            <a:spLocks noGrp="1"/>
          </p:cNvSpPr>
          <p:nvPr>
            <p:ph type="body" sz="quarter" idx="17"/>
          </p:nvPr>
        </p:nvSpPr>
        <p:spPr>
          <a:xfrm>
            <a:off x="8610599" y="2766219"/>
            <a:ext cx="3207255" cy="3454472"/>
          </a:xfrm>
        </p:spPr>
        <p:txBody>
          <a:bodyPr>
            <a:noAutofit/>
          </a:bodyPr>
          <a:lstStyle>
            <a:lvl1pPr marL="0" indent="0">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35804345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C9C9FDFD-46CB-994A-91E3-5605B71DBF4A}"/>
              </a:ext>
            </a:extLst>
          </p:cNvPr>
          <p:cNvSpPr>
            <a:spLocks noGrp="1"/>
          </p:cNvSpPr>
          <p:nvPr>
            <p:ph type="pic" sz="quarter" idx="13"/>
          </p:nvPr>
        </p:nvSpPr>
        <p:spPr>
          <a:xfrm>
            <a:off x="374146" y="697634"/>
            <a:ext cx="2553805" cy="2516620"/>
          </a:xfrm>
          <a:solidFill>
            <a:schemeClr val="bg1"/>
          </a:solidFill>
        </p:spPr>
        <p:txBody>
          <a:bodyPr/>
          <a:lstStyle>
            <a:lvl1pPr>
              <a:defRPr b="0" i="0"/>
            </a:lvl1pPr>
          </a:lstStyle>
          <a:p>
            <a:endParaRPr lang="en-US" dirty="0"/>
          </a:p>
        </p:txBody>
      </p:sp>
      <p:sp>
        <p:nvSpPr>
          <p:cNvPr id="4" name="Date Placeholder 3">
            <a:extLst>
              <a:ext uri="{FF2B5EF4-FFF2-40B4-BE49-F238E27FC236}">
                <a16:creationId xmlns=""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pPr/>
              <a:t>7/20/2020</a:t>
            </a:fld>
            <a:endParaRPr lang="en-US"/>
          </a:p>
        </p:txBody>
      </p:sp>
      <p:sp>
        <p:nvSpPr>
          <p:cNvPr id="5" name="Footer Placeholder 4">
            <a:extLst>
              <a:ext uri="{FF2B5EF4-FFF2-40B4-BE49-F238E27FC236}">
                <a16:creationId xmlns=""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pPr/>
              <a:t>‹#›</a:t>
            </a:fld>
            <a:endParaRPr lang="en-US"/>
          </a:p>
        </p:txBody>
      </p:sp>
      <p:sp>
        <p:nvSpPr>
          <p:cNvPr id="7" name="Picture Placeholder 7">
            <a:extLst>
              <a:ext uri="{FF2B5EF4-FFF2-40B4-BE49-F238E27FC236}">
                <a16:creationId xmlns="" xmlns:a16="http://schemas.microsoft.com/office/drawing/2014/main" id="{4F869854-3722-4B4B-9DA3-B5247AF213F2}"/>
              </a:ext>
            </a:extLst>
          </p:cNvPr>
          <p:cNvSpPr>
            <a:spLocks noGrp="1"/>
          </p:cNvSpPr>
          <p:nvPr>
            <p:ph type="pic" sz="quarter" idx="14"/>
          </p:nvPr>
        </p:nvSpPr>
        <p:spPr>
          <a:xfrm>
            <a:off x="3223540" y="697634"/>
            <a:ext cx="2553805" cy="2516620"/>
          </a:xfrm>
          <a:solidFill>
            <a:schemeClr val="bg1"/>
          </a:solidFill>
        </p:spPr>
        <p:txBody>
          <a:bodyPr/>
          <a:lstStyle>
            <a:lvl1pPr>
              <a:defRPr b="0" i="0"/>
            </a:lvl1pPr>
          </a:lstStyle>
          <a:p>
            <a:endParaRPr lang="en-US" dirty="0"/>
          </a:p>
        </p:txBody>
      </p:sp>
      <p:sp>
        <p:nvSpPr>
          <p:cNvPr id="9" name="Picture Placeholder 7">
            <a:extLst>
              <a:ext uri="{FF2B5EF4-FFF2-40B4-BE49-F238E27FC236}">
                <a16:creationId xmlns="" xmlns:a16="http://schemas.microsoft.com/office/drawing/2014/main" id="{FB03B086-70F9-6647-BA92-BB712C63680A}"/>
              </a:ext>
            </a:extLst>
          </p:cNvPr>
          <p:cNvSpPr>
            <a:spLocks noGrp="1"/>
          </p:cNvSpPr>
          <p:nvPr>
            <p:ph type="pic" sz="quarter" idx="15"/>
          </p:nvPr>
        </p:nvSpPr>
        <p:spPr>
          <a:xfrm>
            <a:off x="374145" y="3532908"/>
            <a:ext cx="2553805" cy="2516620"/>
          </a:xfrm>
          <a:solidFill>
            <a:schemeClr val="bg1"/>
          </a:solidFill>
        </p:spPr>
        <p:txBody>
          <a:bodyPr/>
          <a:lstStyle>
            <a:lvl1pPr>
              <a:defRPr b="0" i="0"/>
            </a:lvl1pPr>
          </a:lstStyle>
          <a:p>
            <a:endParaRPr lang="en-US" dirty="0"/>
          </a:p>
        </p:txBody>
      </p:sp>
      <p:sp>
        <p:nvSpPr>
          <p:cNvPr id="10" name="Picture Placeholder 7">
            <a:extLst>
              <a:ext uri="{FF2B5EF4-FFF2-40B4-BE49-F238E27FC236}">
                <a16:creationId xmlns="" xmlns:a16="http://schemas.microsoft.com/office/drawing/2014/main" id="{818034BB-DC7D-2640-9E8B-61B598FF7615}"/>
              </a:ext>
            </a:extLst>
          </p:cNvPr>
          <p:cNvSpPr>
            <a:spLocks noGrp="1"/>
          </p:cNvSpPr>
          <p:nvPr>
            <p:ph type="pic" sz="quarter" idx="16"/>
          </p:nvPr>
        </p:nvSpPr>
        <p:spPr>
          <a:xfrm>
            <a:off x="3223540" y="3532908"/>
            <a:ext cx="2553805" cy="2516620"/>
          </a:xfrm>
          <a:solidFill>
            <a:schemeClr val="bg1"/>
          </a:solidFill>
        </p:spPr>
        <p:txBody>
          <a:bodyPr/>
          <a:lstStyle>
            <a:lvl1pPr>
              <a:defRPr b="0" i="0"/>
            </a:lvl1pPr>
          </a:lstStyle>
          <a:p>
            <a:endParaRPr lang="en-US" dirty="0"/>
          </a:p>
        </p:txBody>
      </p:sp>
      <p:sp>
        <p:nvSpPr>
          <p:cNvPr id="3" name="Title 2">
            <a:extLst>
              <a:ext uri="{FF2B5EF4-FFF2-40B4-BE49-F238E27FC236}">
                <a16:creationId xmlns="" xmlns:a16="http://schemas.microsoft.com/office/drawing/2014/main" id="{A98DFC60-50BC-894B-8B80-24E61B8F5646}"/>
              </a:ext>
            </a:extLst>
          </p:cNvPr>
          <p:cNvSpPr>
            <a:spLocks noGrp="1"/>
          </p:cNvSpPr>
          <p:nvPr>
            <p:ph type="title"/>
          </p:nvPr>
        </p:nvSpPr>
        <p:spPr>
          <a:xfrm>
            <a:off x="6072934" y="1888691"/>
            <a:ext cx="5280866" cy="1325563"/>
          </a:xfrm>
        </p:spPr>
        <p:txBody>
          <a:bodyPr/>
          <a:lstStyle/>
          <a:p>
            <a:r>
              <a:rPr lang="en-US"/>
              <a:t>Click to edit Master title style</a:t>
            </a:r>
          </a:p>
        </p:txBody>
      </p:sp>
      <p:sp>
        <p:nvSpPr>
          <p:cNvPr id="11" name="Text Placeholder 6">
            <a:extLst>
              <a:ext uri="{FF2B5EF4-FFF2-40B4-BE49-F238E27FC236}">
                <a16:creationId xmlns="" xmlns:a16="http://schemas.microsoft.com/office/drawing/2014/main" id="{6A80F8A3-B225-6547-B2D1-86354B64A79A}"/>
              </a:ext>
            </a:extLst>
          </p:cNvPr>
          <p:cNvSpPr>
            <a:spLocks noGrp="1"/>
          </p:cNvSpPr>
          <p:nvPr>
            <p:ph type="body" sz="quarter" idx="17"/>
          </p:nvPr>
        </p:nvSpPr>
        <p:spPr>
          <a:xfrm>
            <a:off x="6096000" y="3435925"/>
            <a:ext cx="5257800" cy="1938771"/>
          </a:xfrm>
        </p:spPr>
        <p:txBody>
          <a:bodyPr>
            <a:noAutofit/>
          </a:bodyPr>
          <a:lstStyle>
            <a:lvl1pPr marL="0" indent="0">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32210399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9_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57A830-0C08-7643-B5FE-31305898D6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753AB6C3-2239-C84E-91D3-4A770CB169D1}"/>
              </a:ext>
            </a:extLst>
          </p:cNvPr>
          <p:cNvSpPr>
            <a:spLocks noGrp="1"/>
          </p:cNvSpPr>
          <p:nvPr>
            <p:ph idx="1"/>
          </p:nvPr>
        </p:nvSpPr>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4D369248-CF74-654F-A717-216FEE5D76C4}"/>
              </a:ext>
            </a:extLst>
          </p:cNvPr>
          <p:cNvSpPr>
            <a:spLocks noGrp="1"/>
          </p:cNvSpPr>
          <p:nvPr>
            <p:ph type="dt" sz="half" idx="10"/>
          </p:nvPr>
        </p:nvSpPr>
        <p:spPr/>
        <p:txBody>
          <a:bodyPr/>
          <a:lstStyle/>
          <a:p>
            <a:fld id="{6AC19FC7-A5DE-C744-B3B5-6D0A4B6B5B2B}" type="datetimeFigureOut">
              <a:rPr lang="en-US" smtClean="0"/>
              <a:pPr/>
              <a:t>7/20/2020</a:t>
            </a:fld>
            <a:endParaRPr lang="en-US"/>
          </a:p>
        </p:txBody>
      </p:sp>
      <p:sp>
        <p:nvSpPr>
          <p:cNvPr id="5" name="Footer Placeholder 4">
            <a:extLst>
              <a:ext uri="{FF2B5EF4-FFF2-40B4-BE49-F238E27FC236}">
                <a16:creationId xmlns="" xmlns:a16="http://schemas.microsoft.com/office/drawing/2014/main" id="{281DDB55-3CDC-6446-A034-741394EA6B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3E5764E-077A-7E4C-A650-9D8D8C1DB0A1}"/>
              </a:ext>
            </a:extLst>
          </p:cNvPr>
          <p:cNvSpPr>
            <a:spLocks noGrp="1"/>
          </p:cNvSpPr>
          <p:nvPr>
            <p:ph type="sldNum" sz="quarter" idx="12"/>
          </p:nvPr>
        </p:nvSpPr>
        <p:spPr/>
        <p:txBody>
          <a:bodyPr/>
          <a:lstStyle/>
          <a:p>
            <a:fld id="{56818E57-5B6E-4F4A-A4EC-583B6710C553}" type="slidenum">
              <a:rPr lang="en-US" smtClean="0"/>
              <a:pPr/>
              <a:t>‹#›</a:t>
            </a:fld>
            <a:endParaRPr lang="en-US"/>
          </a:p>
        </p:txBody>
      </p:sp>
    </p:spTree>
    <p:extLst>
      <p:ext uri="{BB962C8B-B14F-4D97-AF65-F5344CB8AC3E}">
        <p14:creationId xmlns="" xmlns:p14="http://schemas.microsoft.com/office/powerpoint/2010/main" val="14696041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A17ED2-1F49-304C-B176-8885B708D98B}"/>
              </a:ext>
            </a:extLst>
          </p:cNvPr>
          <p:cNvSpPr>
            <a:spLocks noGrp="1"/>
          </p:cNvSpPr>
          <p:nvPr>
            <p:ph type="title"/>
          </p:nvPr>
        </p:nvSpPr>
        <p:spPr/>
        <p:txBody>
          <a:bodyPr/>
          <a:lstStyle/>
          <a:p>
            <a:r>
              <a:rPr lang="en-US"/>
              <a:t>Click to edit Master title style</a:t>
            </a:r>
          </a:p>
        </p:txBody>
      </p:sp>
      <p:sp>
        <p:nvSpPr>
          <p:cNvPr id="4" name="Picture Placeholder 3">
            <a:extLst>
              <a:ext uri="{FF2B5EF4-FFF2-40B4-BE49-F238E27FC236}">
                <a16:creationId xmlns="" xmlns:a16="http://schemas.microsoft.com/office/drawing/2014/main" id="{9FEE40CE-0D51-BF44-B6C8-6987BDF05B25}"/>
              </a:ext>
            </a:extLst>
          </p:cNvPr>
          <p:cNvSpPr>
            <a:spLocks noGrp="1"/>
          </p:cNvSpPr>
          <p:nvPr>
            <p:ph type="pic" sz="quarter" idx="10"/>
          </p:nvPr>
        </p:nvSpPr>
        <p:spPr>
          <a:xfrm>
            <a:off x="838200" y="1645987"/>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dirty="0"/>
          </a:p>
        </p:txBody>
      </p:sp>
      <p:sp>
        <p:nvSpPr>
          <p:cNvPr id="5" name="Picture Placeholder 3">
            <a:extLst>
              <a:ext uri="{FF2B5EF4-FFF2-40B4-BE49-F238E27FC236}">
                <a16:creationId xmlns="" xmlns:a16="http://schemas.microsoft.com/office/drawing/2014/main" id="{6700C515-77F4-B642-89AB-92FE32D4ED72}"/>
              </a:ext>
            </a:extLst>
          </p:cNvPr>
          <p:cNvSpPr>
            <a:spLocks noGrp="1"/>
          </p:cNvSpPr>
          <p:nvPr>
            <p:ph type="pic" sz="quarter" idx="11"/>
          </p:nvPr>
        </p:nvSpPr>
        <p:spPr>
          <a:xfrm>
            <a:off x="3861014" y="1645986"/>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dirty="0"/>
          </a:p>
        </p:txBody>
      </p:sp>
      <p:sp>
        <p:nvSpPr>
          <p:cNvPr id="6" name="Picture Placeholder 3">
            <a:extLst>
              <a:ext uri="{FF2B5EF4-FFF2-40B4-BE49-F238E27FC236}">
                <a16:creationId xmlns="" xmlns:a16="http://schemas.microsoft.com/office/drawing/2014/main" id="{9C728DD3-34F2-F74A-93BC-A0488ABC24D7}"/>
              </a:ext>
            </a:extLst>
          </p:cNvPr>
          <p:cNvSpPr>
            <a:spLocks noGrp="1"/>
          </p:cNvSpPr>
          <p:nvPr>
            <p:ph type="pic" sz="quarter" idx="12"/>
          </p:nvPr>
        </p:nvSpPr>
        <p:spPr>
          <a:xfrm>
            <a:off x="6883828" y="1645985"/>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dirty="0"/>
          </a:p>
        </p:txBody>
      </p:sp>
      <p:sp>
        <p:nvSpPr>
          <p:cNvPr id="7" name="Picture Placeholder 3">
            <a:extLst>
              <a:ext uri="{FF2B5EF4-FFF2-40B4-BE49-F238E27FC236}">
                <a16:creationId xmlns="" xmlns:a16="http://schemas.microsoft.com/office/drawing/2014/main" id="{D41F80EF-9D98-364A-A76A-3F91F086DF36}"/>
              </a:ext>
            </a:extLst>
          </p:cNvPr>
          <p:cNvSpPr>
            <a:spLocks noGrp="1"/>
          </p:cNvSpPr>
          <p:nvPr>
            <p:ph type="pic" sz="quarter" idx="13"/>
          </p:nvPr>
        </p:nvSpPr>
        <p:spPr>
          <a:xfrm>
            <a:off x="9906643" y="1645984"/>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dirty="0"/>
          </a:p>
        </p:txBody>
      </p:sp>
      <p:sp>
        <p:nvSpPr>
          <p:cNvPr id="8" name="Picture Placeholder 3">
            <a:extLst>
              <a:ext uri="{FF2B5EF4-FFF2-40B4-BE49-F238E27FC236}">
                <a16:creationId xmlns="" xmlns:a16="http://schemas.microsoft.com/office/drawing/2014/main" id="{22CBD5CF-F657-9740-BF20-F7CE966B9BAE}"/>
              </a:ext>
            </a:extLst>
          </p:cNvPr>
          <p:cNvSpPr>
            <a:spLocks noGrp="1"/>
          </p:cNvSpPr>
          <p:nvPr>
            <p:ph type="pic" sz="quarter" idx="14"/>
          </p:nvPr>
        </p:nvSpPr>
        <p:spPr>
          <a:xfrm>
            <a:off x="838200" y="4043876"/>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dirty="0"/>
          </a:p>
        </p:txBody>
      </p:sp>
      <p:sp>
        <p:nvSpPr>
          <p:cNvPr id="9" name="Picture Placeholder 3">
            <a:extLst>
              <a:ext uri="{FF2B5EF4-FFF2-40B4-BE49-F238E27FC236}">
                <a16:creationId xmlns="" xmlns:a16="http://schemas.microsoft.com/office/drawing/2014/main" id="{C46867EC-2744-5642-8558-21CCF1869C2F}"/>
              </a:ext>
            </a:extLst>
          </p:cNvPr>
          <p:cNvSpPr>
            <a:spLocks noGrp="1"/>
          </p:cNvSpPr>
          <p:nvPr>
            <p:ph type="pic" sz="quarter" idx="15"/>
          </p:nvPr>
        </p:nvSpPr>
        <p:spPr>
          <a:xfrm>
            <a:off x="3861014" y="4043875"/>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dirty="0"/>
          </a:p>
        </p:txBody>
      </p:sp>
      <p:sp>
        <p:nvSpPr>
          <p:cNvPr id="10" name="Picture Placeholder 3">
            <a:extLst>
              <a:ext uri="{FF2B5EF4-FFF2-40B4-BE49-F238E27FC236}">
                <a16:creationId xmlns="" xmlns:a16="http://schemas.microsoft.com/office/drawing/2014/main" id="{A427D588-4376-FF4F-86F5-C2447EFB4CFA}"/>
              </a:ext>
            </a:extLst>
          </p:cNvPr>
          <p:cNvSpPr>
            <a:spLocks noGrp="1"/>
          </p:cNvSpPr>
          <p:nvPr>
            <p:ph type="pic" sz="quarter" idx="16"/>
          </p:nvPr>
        </p:nvSpPr>
        <p:spPr>
          <a:xfrm>
            <a:off x="6883828" y="4043874"/>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dirty="0"/>
          </a:p>
        </p:txBody>
      </p:sp>
      <p:sp>
        <p:nvSpPr>
          <p:cNvPr id="11" name="Picture Placeholder 3">
            <a:extLst>
              <a:ext uri="{FF2B5EF4-FFF2-40B4-BE49-F238E27FC236}">
                <a16:creationId xmlns="" xmlns:a16="http://schemas.microsoft.com/office/drawing/2014/main" id="{052D1587-00E5-8B4B-8922-CE914A647316}"/>
              </a:ext>
            </a:extLst>
          </p:cNvPr>
          <p:cNvSpPr>
            <a:spLocks noGrp="1"/>
          </p:cNvSpPr>
          <p:nvPr>
            <p:ph type="pic" sz="quarter" idx="17"/>
          </p:nvPr>
        </p:nvSpPr>
        <p:spPr>
          <a:xfrm>
            <a:off x="9906643" y="4043873"/>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dirty="0"/>
          </a:p>
        </p:txBody>
      </p:sp>
    </p:spTree>
    <p:extLst>
      <p:ext uri="{BB962C8B-B14F-4D97-AF65-F5344CB8AC3E}">
        <p14:creationId xmlns="" xmlns:p14="http://schemas.microsoft.com/office/powerpoint/2010/main" val="320703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A17ED2-1F49-304C-B176-8885B708D98B}"/>
              </a:ext>
            </a:extLst>
          </p:cNvPr>
          <p:cNvSpPr>
            <a:spLocks noGrp="1"/>
          </p:cNvSpPr>
          <p:nvPr>
            <p:ph type="title"/>
          </p:nvPr>
        </p:nvSpPr>
        <p:spPr/>
        <p:txBody>
          <a:bodyPr/>
          <a:lstStyle/>
          <a:p>
            <a:r>
              <a:rPr lang="en-US"/>
              <a:t>Click to edit Master title style</a:t>
            </a:r>
          </a:p>
        </p:txBody>
      </p:sp>
      <p:sp>
        <p:nvSpPr>
          <p:cNvPr id="4" name="Picture Placeholder 3">
            <a:extLst>
              <a:ext uri="{FF2B5EF4-FFF2-40B4-BE49-F238E27FC236}">
                <a16:creationId xmlns="" xmlns:a16="http://schemas.microsoft.com/office/drawing/2014/main" id="{9FEE40CE-0D51-BF44-B6C8-6987BDF05B25}"/>
              </a:ext>
            </a:extLst>
          </p:cNvPr>
          <p:cNvSpPr>
            <a:spLocks noGrp="1"/>
          </p:cNvSpPr>
          <p:nvPr>
            <p:ph type="pic" sz="quarter" idx="10"/>
          </p:nvPr>
        </p:nvSpPr>
        <p:spPr>
          <a:xfrm>
            <a:off x="838200" y="1645987"/>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dirty="0"/>
          </a:p>
        </p:txBody>
      </p:sp>
      <p:sp>
        <p:nvSpPr>
          <p:cNvPr id="5" name="Picture Placeholder 3">
            <a:extLst>
              <a:ext uri="{FF2B5EF4-FFF2-40B4-BE49-F238E27FC236}">
                <a16:creationId xmlns="" xmlns:a16="http://schemas.microsoft.com/office/drawing/2014/main" id="{6700C515-77F4-B642-89AB-92FE32D4ED72}"/>
              </a:ext>
            </a:extLst>
          </p:cNvPr>
          <p:cNvSpPr>
            <a:spLocks noGrp="1"/>
          </p:cNvSpPr>
          <p:nvPr>
            <p:ph type="pic" sz="quarter" idx="11"/>
          </p:nvPr>
        </p:nvSpPr>
        <p:spPr>
          <a:xfrm>
            <a:off x="3861014" y="1645986"/>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dirty="0"/>
          </a:p>
        </p:txBody>
      </p:sp>
      <p:sp>
        <p:nvSpPr>
          <p:cNvPr id="6" name="Picture Placeholder 3">
            <a:extLst>
              <a:ext uri="{FF2B5EF4-FFF2-40B4-BE49-F238E27FC236}">
                <a16:creationId xmlns="" xmlns:a16="http://schemas.microsoft.com/office/drawing/2014/main" id="{9C728DD3-34F2-F74A-93BC-A0488ABC24D7}"/>
              </a:ext>
            </a:extLst>
          </p:cNvPr>
          <p:cNvSpPr>
            <a:spLocks noGrp="1"/>
          </p:cNvSpPr>
          <p:nvPr>
            <p:ph type="pic" sz="quarter" idx="12"/>
          </p:nvPr>
        </p:nvSpPr>
        <p:spPr>
          <a:xfrm>
            <a:off x="6883828" y="1645985"/>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dirty="0"/>
          </a:p>
        </p:txBody>
      </p:sp>
      <p:sp>
        <p:nvSpPr>
          <p:cNvPr id="7" name="Picture Placeholder 3">
            <a:extLst>
              <a:ext uri="{FF2B5EF4-FFF2-40B4-BE49-F238E27FC236}">
                <a16:creationId xmlns="" xmlns:a16="http://schemas.microsoft.com/office/drawing/2014/main" id="{D41F80EF-9D98-364A-A76A-3F91F086DF36}"/>
              </a:ext>
            </a:extLst>
          </p:cNvPr>
          <p:cNvSpPr>
            <a:spLocks noGrp="1"/>
          </p:cNvSpPr>
          <p:nvPr>
            <p:ph type="pic" sz="quarter" idx="13"/>
          </p:nvPr>
        </p:nvSpPr>
        <p:spPr>
          <a:xfrm>
            <a:off x="9906643" y="1645984"/>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dirty="0"/>
          </a:p>
        </p:txBody>
      </p:sp>
      <p:sp>
        <p:nvSpPr>
          <p:cNvPr id="8" name="Picture Placeholder 3">
            <a:extLst>
              <a:ext uri="{FF2B5EF4-FFF2-40B4-BE49-F238E27FC236}">
                <a16:creationId xmlns="" xmlns:a16="http://schemas.microsoft.com/office/drawing/2014/main" id="{22CBD5CF-F657-9740-BF20-F7CE966B9BAE}"/>
              </a:ext>
            </a:extLst>
          </p:cNvPr>
          <p:cNvSpPr>
            <a:spLocks noGrp="1"/>
          </p:cNvSpPr>
          <p:nvPr>
            <p:ph type="pic" sz="quarter" idx="14"/>
          </p:nvPr>
        </p:nvSpPr>
        <p:spPr>
          <a:xfrm>
            <a:off x="838200" y="4043876"/>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dirty="0"/>
          </a:p>
        </p:txBody>
      </p:sp>
      <p:sp>
        <p:nvSpPr>
          <p:cNvPr id="9" name="Picture Placeholder 3">
            <a:extLst>
              <a:ext uri="{FF2B5EF4-FFF2-40B4-BE49-F238E27FC236}">
                <a16:creationId xmlns="" xmlns:a16="http://schemas.microsoft.com/office/drawing/2014/main" id="{C46867EC-2744-5642-8558-21CCF1869C2F}"/>
              </a:ext>
            </a:extLst>
          </p:cNvPr>
          <p:cNvSpPr>
            <a:spLocks noGrp="1"/>
          </p:cNvSpPr>
          <p:nvPr>
            <p:ph type="pic" sz="quarter" idx="15"/>
          </p:nvPr>
        </p:nvSpPr>
        <p:spPr>
          <a:xfrm>
            <a:off x="3861014" y="4043875"/>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dirty="0"/>
          </a:p>
        </p:txBody>
      </p:sp>
      <p:sp>
        <p:nvSpPr>
          <p:cNvPr id="10" name="Picture Placeholder 3">
            <a:extLst>
              <a:ext uri="{FF2B5EF4-FFF2-40B4-BE49-F238E27FC236}">
                <a16:creationId xmlns="" xmlns:a16="http://schemas.microsoft.com/office/drawing/2014/main" id="{A427D588-4376-FF4F-86F5-C2447EFB4CFA}"/>
              </a:ext>
            </a:extLst>
          </p:cNvPr>
          <p:cNvSpPr>
            <a:spLocks noGrp="1"/>
          </p:cNvSpPr>
          <p:nvPr>
            <p:ph type="pic" sz="quarter" idx="16"/>
          </p:nvPr>
        </p:nvSpPr>
        <p:spPr>
          <a:xfrm>
            <a:off x="6883828" y="4043874"/>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dirty="0"/>
          </a:p>
        </p:txBody>
      </p:sp>
      <p:sp>
        <p:nvSpPr>
          <p:cNvPr id="11" name="Picture Placeholder 3">
            <a:extLst>
              <a:ext uri="{FF2B5EF4-FFF2-40B4-BE49-F238E27FC236}">
                <a16:creationId xmlns="" xmlns:a16="http://schemas.microsoft.com/office/drawing/2014/main" id="{052D1587-00E5-8B4B-8922-CE914A647316}"/>
              </a:ext>
            </a:extLst>
          </p:cNvPr>
          <p:cNvSpPr>
            <a:spLocks noGrp="1"/>
          </p:cNvSpPr>
          <p:nvPr>
            <p:ph type="pic" sz="quarter" idx="17"/>
          </p:nvPr>
        </p:nvSpPr>
        <p:spPr>
          <a:xfrm>
            <a:off x="9906643" y="4043873"/>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dirty="0"/>
          </a:p>
        </p:txBody>
      </p:sp>
    </p:spTree>
    <p:extLst>
      <p:ext uri="{BB962C8B-B14F-4D97-AF65-F5344CB8AC3E}">
        <p14:creationId xmlns="" xmlns:p14="http://schemas.microsoft.com/office/powerpoint/2010/main" val="39194500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2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 xmlns:a16="http://schemas.microsoft.com/office/drawing/2014/main" id="{267D3CDF-A53C-3446-8AC6-96FF552F68FC}"/>
              </a:ext>
            </a:extLst>
          </p:cNvPr>
          <p:cNvSpPr>
            <a:spLocks noGrp="1"/>
          </p:cNvSpPr>
          <p:nvPr>
            <p:ph type="pic" sz="quarter" idx="10"/>
          </p:nvPr>
        </p:nvSpPr>
        <p:spPr>
          <a:xfrm>
            <a:off x="157162" y="1457325"/>
            <a:ext cx="2714625" cy="2700338"/>
          </a:xfrm>
          <a:prstGeom prst="ellipse">
            <a:avLst/>
          </a:prstGeom>
          <a:solidFill>
            <a:schemeClr val="tx1"/>
          </a:solidFill>
          <a:ln w="25400">
            <a:solidFill>
              <a:schemeClr val="bg1"/>
            </a:solidFill>
          </a:ln>
        </p:spPr>
        <p:txBody>
          <a:bodyPr anchor="ctr"/>
          <a:lstStyle>
            <a:lvl1pPr algn="ctr">
              <a:defRPr b="0" i="0">
                <a:solidFill>
                  <a:schemeClr val="bg1"/>
                </a:solidFill>
              </a:defRPr>
            </a:lvl1pPr>
          </a:lstStyle>
          <a:p>
            <a:endParaRPr lang="en-US" dirty="0"/>
          </a:p>
        </p:txBody>
      </p:sp>
      <p:sp>
        <p:nvSpPr>
          <p:cNvPr id="15" name="Picture Placeholder 13">
            <a:extLst>
              <a:ext uri="{FF2B5EF4-FFF2-40B4-BE49-F238E27FC236}">
                <a16:creationId xmlns="" xmlns:a16="http://schemas.microsoft.com/office/drawing/2014/main" id="{FDD411F3-9A23-DE4B-8641-B77DDF0A9073}"/>
              </a:ext>
            </a:extLst>
          </p:cNvPr>
          <p:cNvSpPr>
            <a:spLocks noGrp="1"/>
          </p:cNvSpPr>
          <p:nvPr>
            <p:ph type="pic" sz="quarter" idx="11"/>
          </p:nvPr>
        </p:nvSpPr>
        <p:spPr>
          <a:xfrm>
            <a:off x="3205162" y="1457325"/>
            <a:ext cx="2714625" cy="2700338"/>
          </a:xfrm>
          <a:prstGeom prst="ellipse">
            <a:avLst/>
          </a:prstGeom>
          <a:solidFill>
            <a:schemeClr val="tx1"/>
          </a:solidFill>
          <a:ln w="25400">
            <a:solidFill>
              <a:schemeClr val="bg1"/>
            </a:solidFill>
          </a:ln>
        </p:spPr>
        <p:txBody>
          <a:bodyPr anchor="ctr"/>
          <a:lstStyle>
            <a:lvl1pPr algn="ctr">
              <a:defRPr b="0" i="0">
                <a:solidFill>
                  <a:schemeClr val="bg1"/>
                </a:solidFill>
              </a:defRPr>
            </a:lvl1pPr>
          </a:lstStyle>
          <a:p>
            <a:endParaRPr lang="en-US" dirty="0"/>
          </a:p>
        </p:txBody>
      </p:sp>
      <p:sp>
        <p:nvSpPr>
          <p:cNvPr id="16" name="Picture Placeholder 13">
            <a:extLst>
              <a:ext uri="{FF2B5EF4-FFF2-40B4-BE49-F238E27FC236}">
                <a16:creationId xmlns="" xmlns:a16="http://schemas.microsoft.com/office/drawing/2014/main" id="{8658E20A-73FB-D54A-B877-9C6E47FBCCCC}"/>
              </a:ext>
            </a:extLst>
          </p:cNvPr>
          <p:cNvSpPr>
            <a:spLocks noGrp="1"/>
          </p:cNvSpPr>
          <p:nvPr>
            <p:ph type="pic" sz="quarter" idx="12"/>
          </p:nvPr>
        </p:nvSpPr>
        <p:spPr>
          <a:xfrm>
            <a:off x="6253162" y="1457325"/>
            <a:ext cx="2714625" cy="2700338"/>
          </a:xfrm>
          <a:prstGeom prst="ellipse">
            <a:avLst/>
          </a:prstGeom>
          <a:solidFill>
            <a:schemeClr val="tx1"/>
          </a:solidFill>
          <a:ln w="25400">
            <a:solidFill>
              <a:schemeClr val="bg1"/>
            </a:solidFill>
          </a:ln>
        </p:spPr>
        <p:txBody>
          <a:bodyPr anchor="ctr"/>
          <a:lstStyle>
            <a:lvl1pPr algn="ctr">
              <a:defRPr b="0" i="0">
                <a:solidFill>
                  <a:schemeClr val="bg1"/>
                </a:solidFill>
              </a:defRPr>
            </a:lvl1pPr>
          </a:lstStyle>
          <a:p>
            <a:endParaRPr lang="en-US" dirty="0"/>
          </a:p>
        </p:txBody>
      </p:sp>
      <p:sp>
        <p:nvSpPr>
          <p:cNvPr id="17" name="Picture Placeholder 13">
            <a:extLst>
              <a:ext uri="{FF2B5EF4-FFF2-40B4-BE49-F238E27FC236}">
                <a16:creationId xmlns="" xmlns:a16="http://schemas.microsoft.com/office/drawing/2014/main" id="{F0208D26-8739-8344-A3A7-FE9645DEC622}"/>
              </a:ext>
            </a:extLst>
          </p:cNvPr>
          <p:cNvSpPr>
            <a:spLocks noGrp="1"/>
          </p:cNvSpPr>
          <p:nvPr>
            <p:ph type="pic" sz="quarter" idx="13"/>
          </p:nvPr>
        </p:nvSpPr>
        <p:spPr>
          <a:xfrm>
            <a:off x="9301162" y="1457325"/>
            <a:ext cx="2714625" cy="2700338"/>
          </a:xfrm>
          <a:prstGeom prst="ellipse">
            <a:avLst/>
          </a:prstGeom>
          <a:solidFill>
            <a:schemeClr val="tx1"/>
          </a:solidFill>
          <a:ln w="25400">
            <a:solidFill>
              <a:schemeClr val="bg1"/>
            </a:solidFill>
          </a:ln>
        </p:spPr>
        <p:txBody>
          <a:bodyPr anchor="ctr"/>
          <a:lstStyle>
            <a:lvl1pPr algn="ctr">
              <a:defRPr b="0" i="0">
                <a:solidFill>
                  <a:schemeClr val="bg1"/>
                </a:solidFill>
              </a:defRPr>
            </a:lvl1pPr>
          </a:lstStyle>
          <a:p>
            <a:endParaRPr lang="en-US" dirty="0"/>
          </a:p>
        </p:txBody>
      </p:sp>
      <p:sp>
        <p:nvSpPr>
          <p:cNvPr id="2" name="Title 1">
            <a:extLst>
              <a:ext uri="{FF2B5EF4-FFF2-40B4-BE49-F238E27FC236}">
                <a16:creationId xmlns="" xmlns:a16="http://schemas.microsoft.com/office/drawing/2014/main" id="{34A17ED2-1F49-304C-B176-8885B708D98B}"/>
              </a:ext>
            </a:extLst>
          </p:cNvPr>
          <p:cNvSpPr>
            <a:spLocks noGrp="1"/>
          </p:cNvSpPr>
          <p:nvPr>
            <p:ph type="title"/>
          </p:nvPr>
        </p:nvSpPr>
        <p:spPr/>
        <p:txBody>
          <a:bodyPr/>
          <a:lstStyle/>
          <a:p>
            <a:r>
              <a:rPr lang="en-US"/>
              <a:t>Click to edit Master title style</a:t>
            </a:r>
          </a:p>
        </p:txBody>
      </p:sp>
    </p:spTree>
    <p:extLst>
      <p:ext uri="{BB962C8B-B14F-4D97-AF65-F5344CB8AC3E}">
        <p14:creationId xmlns="" xmlns:p14="http://schemas.microsoft.com/office/powerpoint/2010/main" val="22833426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2_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A17ED2-1F49-304C-B176-8885B708D98B}"/>
              </a:ext>
            </a:extLst>
          </p:cNvPr>
          <p:cNvSpPr>
            <a:spLocks noGrp="1"/>
          </p:cNvSpPr>
          <p:nvPr>
            <p:ph type="title"/>
          </p:nvPr>
        </p:nvSpPr>
        <p:spPr/>
        <p:txBody>
          <a:bodyPr/>
          <a:lstStyle/>
          <a:p>
            <a:r>
              <a:rPr lang="en-US"/>
              <a:t>Click to edit Master title style</a:t>
            </a:r>
          </a:p>
        </p:txBody>
      </p:sp>
      <p:sp>
        <p:nvSpPr>
          <p:cNvPr id="4" name="Picture Placeholder 3">
            <a:extLst>
              <a:ext uri="{FF2B5EF4-FFF2-40B4-BE49-F238E27FC236}">
                <a16:creationId xmlns="" xmlns:a16="http://schemas.microsoft.com/office/drawing/2014/main" id="{9FEE40CE-0D51-BF44-B6C8-6987BDF05B25}"/>
              </a:ext>
            </a:extLst>
          </p:cNvPr>
          <p:cNvSpPr>
            <a:spLocks noGrp="1"/>
          </p:cNvSpPr>
          <p:nvPr>
            <p:ph type="pic" sz="quarter" idx="10"/>
          </p:nvPr>
        </p:nvSpPr>
        <p:spPr>
          <a:xfrm>
            <a:off x="838200" y="1645987"/>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dirty="0"/>
          </a:p>
        </p:txBody>
      </p:sp>
      <p:sp>
        <p:nvSpPr>
          <p:cNvPr id="5" name="Picture Placeholder 3">
            <a:extLst>
              <a:ext uri="{FF2B5EF4-FFF2-40B4-BE49-F238E27FC236}">
                <a16:creationId xmlns="" xmlns:a16="http://schemas.microsoft.com/office/drawing/2014/main" id="{6700C515-77F4-B642-89AB-92FE32D4ED72}"/>
              </a:ext>
            </a:extLst>
          </p:cNvPr>
          <p:cNvSpPr>
            <a:spLocks noGrp="1"/>
          </p:cNvSpPr>
          <p:nvPr>
            <p:ph type="pic" sz="quarter" idx="11"/>
          </p:nvPr>
        </p:nvSpPr>
        <p:spPr>
          <a:xfrm>
            <a:off x="3861014" y="1645986"/>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dirty="0"/>
          </a:p>
        </p:txBody>
      </p:sp>
      <p:sp>
        <p:nvSpPr>
          <p:cNvPr id="6" name="Picture Placeholder 3">
            <a:extLst>
              <a:ext uri="{FF2B5EF4-FFF2-40B4-BE49-F238E27FC236}">
                <a16:creationId xmlns="" xmlns:a16="http://schemas.microsoft.com/office/drawing/2014/main" id="{9C728DD3-34F2-F74A-93BC-A0488ABC24D7}"/>
              </a:ext>
            </a:extLst>
          </p:cNvPr>
          <p:cNvSpPr>
            <a:spLocks noGrp="1"/>
          </p:cNvSpPr>
          <p:nvPr>
            <p:ph type="pic" sz="quarter" idx="12"/>
          </p:nvPr>
        </p:nvSpPr>
        <p:spPr>
          <a:xfrm>
            <a:off x="6883828" y="1645985"/>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dirty="0"/>
          </a:p>
        </p:txBody>
      </p:sp>
      <p:sp>
        <p:nvSpPr>
          <p:cNvPr id="7" name="Picture Placeholder 3">
            <a:extLst>
              <a:ext uri="{FF2B5EF4-FFF2-40B4-BE49-F238E27FC236}">
                <a16:creationId xmlns="" xmlns:a16="http://schemas.microsoft.com/office/drawing/2014/main" id="{D41F80EF-9D98-364A-A76A-3F91F086DF36}"/>
              </a:ext>
            </a:extLst>
          </p:cNvPr>
          <p:cNvSpPr>
            <a:spLocks noGrp="1"/>
          </p:cNvSpPr>
          <p:nvPr>
            <p:ph type="pic" sz="quarter" idx="13"/>
          </p:nvPr>
        </p:nvSpPr>
        <p:spPr>
          <a:xfrm>
            <a:off x="9906643" y="1645984"/>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dirty="0"/>
          </a:p>
        </p:txBody>
      </p:sp>
      <p:sp>
        <p:nvSpPr>
          <p:cNvPr id="8" name="Picture Placeholder 3">
            <a:extLst>
              <a:ext uri="{FF2B5EF4-FFF2-40B4-BE49-F238E27FC236}">
                <a16:creationId xmlns="" xmlns:a16="http://schemas.microsoft.com/office/drawing/2014/main" id="{22CBD5CF-F657-9740-BF20-F7CE966B9BAE}"/>
              </a:ext>
            </a:extLst>
          </p:cNvPr>
          <p:cNvSpPr>
            <a:spLocks noGrp="1"/>
          </p:cNvSpPr>
          <p:nvPr>
            <p:ph type="pic" sz="quarter" idx="14"/>
          </p:nvPr>
        </p:nvSpPr>
        <p:spPr>
          <a:xfrm>
            <a:off x="838200" y="4043876"/>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dirty="0"/>
          </a:p>
        </p:txBody>
      </p:sp>
      <p:sp>
        <p:nvSpPr>
          <p:cNvPr id="9" name="Picture Placeholder 3">
            <a:extLst>
              <a:ext uri="{FF2B5EF4-FFF2-40B4-BE49-F238E27FC236}">
                <a16:creationId xmlns="" xmlns:a16="http://schemas.microsoft.com/office/drawing/2014/main" id="{C46867EC-2744-5642-8558-21CCF1869C2F}"/>
              </a:ext>
            </a:extLst>
          </p:cNvPr>
          <p:cNvSpPr>
            <a:spLocks noGrp="1"/>
          </p:cNvSpPr>
          <p:nvPr>
            <p:ph type="pic" sz="quarter" idx="15"/>
          </p:nvPr>
        </p:nvSpPr>
        <p:spPr>
          <a:xfrm>
            <a:off x="3861014" y="4043875"/>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dirty="0"/>
          </a:p>
        </p:txBody>
      </p:sp>
      <p:sp>
        <p:nvSpPr>
          <p:cNvPr id="10" name="Picture Placeholder 3">
            <a:extLst>
              <a:ext uri="{FF2B5EF4-FFF2-40B4-BE49-F238E27FC236}">
                <a16:creationId xmlns="" xmlns:a16="http://schemas.microsoft.com/office/drawing/2014/main" id="{A427D588-4376-FF4F-86F5-C2447EFB4CFA}"/>
              </a:ext>
            </a:extLst>
          </p:cNvPr>
          <p:cNvSpPr>
            <a:spLocks noGrp="1"/>
          </p:cNvSpPr>
          <p:nvPr>
            <p:ph type="pic" sz="quarter" idx="16"/>
          </p:nvPr>
        </p:nvSpPr>
        <p:spPr>
          <a:xfrm>
            <a:off x="6883828" y="4043874"/>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dirty="0"/>
          </a:p>
        </p:txBody>
      </p:sp>
      <p:sp>
        <p:nvSpPr>
          <p:cNvPr id="11" name="Picture Placeholder 3">
            <a:extLst>
              <a:ext uri="{FF2B5EF4-FFF2-40B4-BE49-F238E27FC236}">
                <a16:creationId xmlns="" xmlns:a16="http://schemas.microsoft.com/office/drawing/2014/main" id="{052D1587-00E5-8B4B-8922-CE914A647316}"/>
              </a:ext>
            </a:extLst>
          </p:cNvPr>
          <p:cNvSpPr>
            <a:spLocks noGrp="1"/>
          </p:cNvSpPr>
          <p:nvPr>
            <p:ph type="pic" sz="quarter" idx="17"/>
          </p:nvPr>
        </p:nvSpPr>
        <p:spPr>
          <a:xfrm>
            <a:off x="9906643" y="4043873"/>
            <a:ext cx="1447157" cy="1447157"/>
          </a:xfrm>
          <a:prstGeom prst="rect">
            <a:avLst/>
          </a:prstGeom>
          <a:solidFill>
            <a:schemeClr val="tx2"/>
          </a:solidFill>
        </p:spPr>
        <p:txBody>
          <a:bodyPr anchor="ctr">
            <a:normAutofit/>
          </a:bodyPr>
          <a:lstStyle>
            <a:lvl1pPr marL="0" indent="0" algn="ctr">
              <a:buNone/>
              <a:defRPr sz="1000" b="0" i="0">
                <a:solidFill>
                  <a:schemeClr val="bg1"/>
                </a:solidFill>
              </a:defRPr>
            </a:lvl1pPr>
          </a:lstStyle>
          <a:p>
            <a:endParaRPr lang="en-US" dirty="0"/>
          </a:p>
        </p:txBody>
      </p:sp>
    </p:spTree>
    <p:extLst>
      <p:ext uri="{BB962C8B-B14F-4D97-AF65-F5344CB8AC3E}">
        <p14:creationId xmlns="" xmlns:p14="http://schemas.microsoft.com/office/powerpoint/2010/main" val="27529389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424242"/>
                </a:solidFill>
                <a:latin typeface="Verdana"/>
                <a:cs typeface="Verdana"/>
              </a:defRPr>
            </a:lvl1pPr>
          </a:lstStyle>
          <a:p>
            <a:endParaRPr/>
          </a:p>
        </p:txBody>
      </p:sp>
      <p:sp>
        <p:nvSpPr>
          <p:cNvPr id="3" name="Holder 3"/>
          <p:cNvSpPr>
            <a:spLocks noGrp="1"/>
          </p:cNvSpPr>
          <p:nvPr>
            <p:ph sz="half" idx="2"/>
          </p:nvPr>
        </p:nvSpPr>
        <p:spPr>
          <a:xfrm>
            <a:off x="609600" y="1577340"/>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7/20/2020</a:t>
            </a:fld>
            <a:endParaRPr lang="en-US"/>
          </a:p>
        </p:txBody>
      </p:sp>
      <p:sp>
        <p:nvSpPr>
          <p:cNvPr id="7" name="Holder 7"/>
          <p:cNvSpPr>
            <a:spLocks noGrp="1"/>
          </p:cNvSpPr>
          <p:nvPr>
            <p:ph type="sldNum" sz="quarter" idx="7"/>
          </p:nvPr>
        </p:nvSpPr>
        <p:spPr/>
        <p:txBody>
          <a:bodyPr lIns="0" tIns="0" rIns="0" bIns="0"/>
          <a:lstStyle>
            <a:lvl1pPr marL="109217">
              <a:spcBef>
                <a:spcPts val="113"/>
              </a:spcBef>
              <a:defRPr sz="1600" b="0" i="0" spc="-320" dirty="0">
                <a:solidFill>
                  <a:srgbClr val="33CCFF"/>
                </a:solidFill>
                <a:latin typeface="Verdana"/>
                <a:cs typeface="Verdana"/>
              </a:defRPr>
            </a:lvl1pPr>
          </a:lstStyle>
          <a:p>
            <a:fld id="{81D60167-4931-47E6-BA6A-407CBD079E47}"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rgbClr val="F88E38"/>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ACBB8533-D7B6-644D-BD33-D13D8516B8D5}"/>
              </a:ext>
            </a:extLst>
          </p:cNvPr>
          <p:cNvSpPr>
            <a:spLocks noGrp="1"/>
          </p:cNvSpPr>
          <p:nvPr>
            <p:ph type="body" sz="quarter" idx="14" hasCustomPrompt="1"/>
          </p:nvPr>
        </p:nvSpPr>
        <p:spPr>
          <a:xfrm>
            <a:off x="838200" y="762000"/>
            <a:ext cx="10515600" cy="5208588"/>
          </a:xfrm>
          <a:solidFill>
            <a:schemeClr val="bg1">
              <a:alpha val="34000"/>
            </a:schemeClr>
          </a:solidFill>
        </p:spPr>
        <p:txBody>
          <a:bodyPr anchor="ctr"/>
          <a:lstStyle>
            <a:lvl1pPr marL="0" indent="0" algn="ctr">
              <a:buNone/>
              <a:defRPr b="0" i="0"/>
            </a:lvl1pPr>
          </a:lstStyle>
          <a:p>
            <a:pPr lvl="0"/>
            <a:r>
              <a:rPr lang="en-US" dirty="0"/>
              <a:t>  </a:t>
            </a:r>
          </a:p>
        </p:txBody>
      </p:sp>
      <p:sp>
        <p:nvSpPr>
          <p:cNvPr id="13" name="Picture Placeholder 12">
            <a:extLst>
              <a:ext uri="{FF2B5EF4-FFF2-40B4-BE49-F238E27FC236}">
                <a16:creationId xmlns="" xmlns:a16="http://schemas.microsoft.com/office/drawing/2014/main" id="{D9F6D277-3820-1440-9688-2E75961570FB}"/>
              </a:ext>
            </a:extLst>
          </p:cNvPr>
          <p:cNvSpPr>
            <a:spLocks noGrp="1"/>
          </p:cNvSpPr>
          <p:nvPr>
            <p:ph type="pic" sz="quarter" idx="13"/>
          </p:nvPr>
        </p:nvSpPr>
        <p:spPr>
          <a:xfrm>
            <a:off x="0" y="0"/>
            <a:ext cx="12192000" cy="6858000"/>
          </a:xfrm>
          <a:prstGeom prst="rect">
            <a:avLst/>
          </a:prstGeom>
          <a:solidFill>
            <a:schemeClr val="bg1"/>
          </a:solidFill>
        </p:spPr>
        <p:txBody>
          <a:bodyPr wrap="square">
            <a:noAutofit/>
          </a:bodyPr>
          <a:lstStyle>
            <a:lvl1pPr>
              <a:defRPr b="0" i="0">
                <a:solidFill>
                  <a:schemeClr val="tx1"/>
                </a:solidFill>
              </a:defRPr>
            </a:lvl1pPr>
          </a:lstStyle>
          <a:p>
            <a:endParaRPr lang="en-US" dirty="0"/>
          </a:p>
        </p:txBody>
      </p:sp>
      <p:sp>
        <p:nvSpPr>
          <p:cNvPr id="2" name="Title 1">
            <a:extLst>
              <a:ext uri="{FF2B5EF4-FFF2-40B4-BE49-F238E27FC236}">
                <a16:creationId xmlns="" xmlns:a16="http://schemas.microsoft.com/office/drawing/2014/main" id="{99389E3C-9EB4-AB45-B7C4-A3593B30B202}"/>
              </a:ext>
            </a:extLst>
          </p:cNvPr>
          <p:cNvSpPr>
            <a:spLocks noGrp="1"/>
          </p:cNvSpPr>
          <p:nvPr>
            <p:ph type="title" hasCustomPrompt="1"/>
          </p:nvPr>
        </p:nvSpPr>
        <p:spPr>
          <a:xfrm>
            <a:off x="838200" y="2276475"/>
            <a:ext cx="10515600" cy="1325563"/>
          </a:xfrm>
        </p:spPr>
        <p:txBody>
          <a:bodyPr anchor="b">
            <a:normAutofit/>
          </a:bodyPr>
          <a:lstStyle>
            <a:lvl1pPr algn="ctr">
              <a:defRPr sz="5400"/>
            </a:lvl1pPr>
          </a:lstStyle>
          <a:p>
            <a:r>
              <a:rPr lang="en-US" dirty="0"/>
              <a:t>Lorem Ipsum</a:t>
            </a:r>
          </a:p>
        </p:txBody>
      </p:sp>
      <p:sp>
        <p:nvSpPr>
          <p:cNvPr id="3" name="Date Placeholder 2">
            <a:extLst>
              <a:ext uri="{FF2B5EF4-FFF2-40B4-BE49-F238E27FC236}">
                <a16:creationId xmlns="" xmlns:a16="http://schemas.microsoft.com/office/drawing/2014/main" id="{B32B11B6-42A4-6142-A7C8-2743D7B08456}"/>
              </a:ext>
            </a:extLst>
          </p:cNvPr>
          <p:cNvSpPr>
            <a:spLocks noGrp="1"/>
          </p:cNvSpPr>
          <p:nvPr>
            <p:ph type="dt" sz="half" idx="10"/>
          </p:nvPr>
        </p:nvSpPr>
        <p:spPr/>
        <p:txBody>
          <a:bodyPr/>
          <a:lstStyle/>
          <a:p>
            <a:fld id="{CC488FE3-79BF-DB4F-B648-6A8349C22FAF}" type="datetimeFigureOut">
              <a:rPr lang="en-US" smtClean="0"/>
              <a:pPr/>
              <a:t>7/20/2020</a:t>
            </a:fld>
            <a:endParaRPr lang="en-US"/>
          </a:p>
        </p:txBody>
      </p:sp>
      <p:sp>
        <p:nvSpPr>
          <p:cNvPr id="4" name="Footer Placeholder 3">
            <a:extLst>
              <a:ext uri="{FF2B5EF4-FFF2-40B4-BE49-F238E27FC236}">
                <a16:creationId xmlns="" xmlns:a16="http://schemas.microsoft.com/office/drawing/2014/main" id="{FEA50A37-380D-F94E-B5F2-9B3040D122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CF8DE528-A2B4-3D4C-90CE-4430B4F7E4F6}"/>
              </a:ext>
            </a:extLst>
          </p:cNvPr>
          <p:cNvSpPr>
            <a:spLocks noGrp="1"/>
          </p:cNvSpPr>
          <p:nvPr>
            <p:ph type="sldNum" sz="quarter" idx="12"/>
          </p:nvPr>
        </p:nvSpPr>
        <p:spPr/>
        <p:txBody>
          <a:bodyPr/>
          <a:lstStyle/>
          <a:p>
            <a:fld id="{7E324480-4799-EE47-8D39-A19AEB828813}" type="slidenum">
              <a:rPr lang="en-US" smtClean="0"/>
              <a:pPr/>
              <a:t>‹#›</a:t>
            </a:fld>
            <a:endParaRPr lang="en-US"/>
          </a:p>
        </p:txBody>
      </p:sp>
      <p:sp>
        <p:nvSpPr>
          <p:cNvPr id="9" name="Text Placeholder 9">
            <a:extLst>
              <a:ext uri="{FF2B5EF4-FFF2-40B4-BE49-F238E27FC236}">
                <a16:creationId xmlns="" xmlns:a16="http://schemas.microsoft.com/office/drawing/2014/main" id="{A60B1C4F-631A-2841-BCDB-E21EE524FABB}"/>
              </a:ext>
            </a:extLst>
          </p:cNvPr>
          <p:cNvSpPr>
            <a:spLocks noGrp="1"/>
          </p:cNvSpPr>
          <p:nvPr>
            <p:ph type="body" sz="quarter" idx="15"/>
          </p:nvPr>
        </p:nvSpPr>
        <p:spPr>
          <a:xfrm>
            <a:off x="838200" y="3602038"/>
            <a:ext cx="10515600" cy="1655762"/>
          </a:xfrm>
        </p:spPr>
        <p:txBody>
          <a:bodyPr/>
          <a:lstStyle>
            <a:lvl1pPr marL="0" indent="0" algn="ctr">
              <a:buNone/>
              <a:defRPr>
                <a:solidFill>
                  <a:schemeClr val="tx2"/>
                </a:solidFill>
              </a:defRPr>
            </a:lvl1pPr>
            <a:lvl2pPr marL="457200" indent="0" algn="ctr">
              <a:buNone/>
              <a:defRPr>
                <a:solidFill>
                  <a:schemeClr val="bg2"/>
                </a:solidFill>
              </a:defRPr>
            </a:lvl2pPr>
            <a:lvl3pPr marL="914400" indent="0" algn="ctr">
              <a:buNone/>
              <a:defRPr>
                <a:solidFill>
                  <a:schemeClr val="bg2"/>
                </a:solidFill>
              </a:defRPr>
            </a:lvl3pPr>
            <a:lvl4pPr marL="1371600" indent="0" algn="ctr">
              <a:buNone/>
              <a:defRPr>
                <a:solidFill>
                  <a:schemeClr val="bg2"/>
                </a:solidFill>
              </a:defRPr>
            </a:lvl4pPr>
            <a:lvl5pPr marL="1828800" indent="0" algn="ctr">
              <a:buNone/>
              <a:defRPr>
                <a:solidFill>
                  <a:schemeClr val="bg2"/>
                </a:solidFill>
              </a:defRPr>
            </a:lvl5pPr>
          </a:lstStyle>
          <a:p>
            <a:pPr lvl="0"/>
            <a:r>
              <a:rPr lang="en-US" dirty="0"/>
              <a:t>Click to edit Master text styles</a:t>
            </a:r>
          </a:p>
        </p:txBody>
      </p:sp>
    </p:spTree>
    <p:extLst>
      <p:ext uri="{BB962C8B-B14F-4D97-AF65-F5344CB8AC3E}">
        <p14:creationId xmlns="" xmlns:p14="http://schemas.microsoft.com/office/powerpoint/2010/main" val="2738247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57EB31-316B-8D40-A46C-834C46ECE0CE}"/>
              </a:ext>
            </a:extLst>
          </p:cNvPr>
          <p:cNvSpPr>
            <a:spLocks noGrp="1"/>
          </p:cNvSpPr>
          <p:nvPr>
            <p:ph type="title"/>
          </p:nvPr>
        </p:nvSpPr>
        <p:spPr>
          <a:xfrm>
            <a:off x="5153890" y="365125"/>
            <a:ext cx="6199909" cy="1325563"/>
          </a:xfrm>
        </p:spPr>
        <p:txBody>
          <a:bodyPr>
            <a:noAutofit/>
          </a:bodyPr>
          <a:lstStyle>
            <a:lvl1pPr>
              <a:defRPr sz="5400"/>
            </a:lvl1pPr>
          </a:lstStyle>
          <a:p>
            <a:r>
              <a:rPr lang="en-US"/>
              <a:t>Click to edit Master title style</a:t>
            </a:r>
          </a:p>
        </p:txBody>
      </p:sp>
      <p:sp>
        <p:nvSpPr>
          <p:cNvPr id="4" name="Date Placeholder 3">
            <a:extLst>
              <a:ext uri="{FF2B5EF4-FFF2-40B4-BE49-F238E27FC236}">
                <a16:creationId xmlns=""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pPr/>
              <a:t>7/20/2020</a:t>
            </a:fld>
            <a:endParaRPr lang="en-US"/>
          </a:p>
        </p:txBody>
      </p:sp>
      <p:sp>
        <p:nvSpPr>
          <p:cNvPr id="5" name="Footer Placeholder 4">
            <a:extLst>
              <a:ext uri="{FF2B5EF4-FFF2-40B4-BE49-F238E27FC236}">
                <a16:creationId xmlns=""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pPr/>
              <a:t>‹#›</a:t>
            </a:fld>
            <a:endParaRPr lang="en-US"/>
          </a:p>
        </p:txBody>
      </p:sp>
      <p:sp>
        <p:nvSpPr>
          <p:cNvPr id="8" name="Picture Placeholder 7">
            <a:extLst>
              <a:ext uri="{FF2B5EF4-FFF2-40B4-BE49-F238E27FC236}">
                <a16:creationId xmlns="" xmlns:a16="http://schemas.microsoft.com/office/drawing/2014/main" id="{C9C9FDFD-46CB-994A-91E3-5605B71DBF4A}"/>
              </a:ext>
            </a:extLst>
          </p:cNvPr>
          <p:cNvSpPr>
            <a:spLocks noGrp="1"/>
          </p:cNvSpPr>
          <p:nvPr>
            <p:ph type="pic" sz="quarter" idx="13"/>
          </p:nvPr>
        </p:nvSpPr>
        <p:spPr>
          <a:xfrm>
            <a:off x="360363" y="365125"/>
            <a:ext cx="4405312" cy="6139584"/>
          </a:xfrm>
          <a:solidFill>
            <a:schemeClr val="bg1"/>
          </a:solidFill>
        </p:spPr>
        <p:txBody>
          <a:bodyPr/>
          <a:lstStyle>
            <a:lvl1pPr>
              <a:defRPr b="0" i="0"/>
            </a:lvl1pPr>
          </a:lstStyle>
          <a:p>
            <a:endParaRPr lang="en-US" dirty="0"/>
          </a:p>
        </p:txBody>
      </p:sp>
      <p:sp>
        <p:nvSpPr>
          <p:cNvPr id="9" name="Text Placeholder 6">
            <a:extLst>
              <a:ext uri="{FF2B5EF4-FFF2-40B4-BE49-F238E27FC236}">
                <a16:creationId xmlns="" xmlns:a16="http://schemas.microsoft.com/office/drawing/2014/main" id="{75660800-BC7C-3D4D-BB4D-D14309B627E2}"/>
              </a:ext>
            </a:extLst>
          </p:cNvPr>
          <p:cNvSpPr>
            <a:spLocks noGrp="1"/>
          </p:cNvSpPr>
          <p:nvPr>
            <p:ph type="body" sz="quarter" idx="14"/>
          </p:nvPr>
        </p:nvSpPr>
        <p:spPr>
          <a:xfrm>
            <a:off x="5153890" y="1995487"/>
            <a:ext cx="6199908" cy="44973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4214181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57EB31-316B-8D40-A46C-834C46ECE0CE}"/>
              </a:ext>
            </a:extLst>
          </p:cNvPr>
          <p:cNvSpPr>
            <a:spLocks noGrp="1"/>
          </p:cNvSpPr>
          <p:nvPr>
            <p:ph type="title"/>
          </p:nvPr>
        </p:nvSpPr>
        <p:spPr>
          <a:xfrm>
            <a:off x="6525491" y="365126"/>
            <a:ext cx="5181600" cy="2669454"/>
          </a:xfrm>
        </p:spPr>
        <p:txBody>
          <a:bodyPr anchor="b">
            <a:normAutofit/>
          </a:bodyPr>
          <a:lstStyle>
            <a:lvl1pPr>
              <a:defRPr sz="5400"/>
            </a:lvl1pPr>
          </a:lstStyle>
          <a:p>
            <a:r>
              <a:rPr lang="en-US"/>
              <a:t>Click to edit Master title style</a:t>
            </a:r>
          </a:p>
        </p:txBody>
      </p:sp>
      <p:sp>
        <p:nvSpPr>
          <p:cNvPr id="4" name="Date Placeholder 3">
            <a:extLst>
              <a:ext uri="{FF2B5EF4-FFF2-40B4-BE49-F238E27FC236}">
                <a16:creationId xmlns=""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pPr/>
              <a:t>7/20/2020</a:t>
            </a:fld>
            <a:endParaRPr lang="en-US"/>
          </a:p>
        </p:txBody>
      </p:sp>
      <p:sp>
        <p:nvSpPr>
          <p:cNvPr id="5" name="Footer Placeholder 4">
            <a:extLst>
              <a:ext uri="{FF2B5EF4-FFF2-40B4-BE49-F238E27FC236}">
                <a16:creationId xmlns=""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pPr/>
              <a:t>‹#›</a:t>
            </a:fld>
            <a:endParaRPr lang="en-US"/>
          </a:p>
        </p:txBody>
      </p:sp>
      <p:sp>
        <p:nvSpPr>
          <p:cNvPr id="8" name="Picture Placeholder 7">
            <a:extLst>
              <a:ext uri="{FF2B5EF4-FFF2-40B4-BE49-F238E27FC236}">
                <a16:creationId xmlns="" xmlns:a16="http://schemas.microsoft.com/office/drawing/2014/main" id="{C9C9FDFD-46CB-994A-91E3-5605B71DBF4A}"/>
              </a:ext>
            </a:extLst>
          </p:cNvPr>
          <p:cNvSpPr>
            <a:spLocks noGrp="1"/>
          </p:cNvSpPr>
          <p:nvPr>
            <p:ph type="pic" sz="quarter" idx="13"/>
          </p:nvPr>
        </p:nvSpPr>
        <p:spPr>
          <a:xfrm>
            <a:off x="360362" y="365124"/>
            <a:ext cx="5735637" cy="5991225"/>
          </a:xfrm>
          <a:solidFill>
            <a:schemeClr val="bg1"/>
          </a:solidFill>
        </p:spPr>
        <p:txBody>
          <a:bodyPr/>
          <a:lstStyle>
            <a:lvl1pPr>
              <a:defRPr b="0" i="0"/>
            </a:lvl1pPr>
          </a:lstStyle>
          <a:p>
            <a:endParaRPr lang="en-US" dirty="0"/>
          </a:p>
        </p:txBody>
      </p:sp>
      <p:sp>
        <p:nvSpPr>
          <p:cNvPr id="7" name="Text Placeholder 6">
            <a:extLst>
              <a:ext uri="{FF2B5EF4-FFF2-40B4-BE49-F238E27FC236}">
                <a16:creationId xmlns="" xmlns:a16="http://schemas.microsoft.com/office/drawing/2014/main" id="{076C4427-8EB4-564E-BF01-EADFAFB3E7CD}"/>
              </a:ext>
            </a:extLst>
          </p:cNvPr>
          <p:cNvSpPr>
            <a:spLocks noGrp="1"/>
          </p:cNvSpPr>
          <p:nvPr>
            <p:ph type="body" sz="quarter" idx="14"/>
          </p:nvPr>
        </p:nvSpPr>
        <p:spPr>
          <a:xfrm>
            <a:off x="6526213" y="3214688"/>
            <a:ext cx="5181600" cy="3141661"/>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1669590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pPr/>
              <a:t>7/20/2020</a:t>
            </a:fld>
            <a:endParaRPr lang="en-US"/>
          </a:p>
        </p:txBody>
      </p:sp>
      <p:sp>
        <p:nvSpPr>
          <p:cNvPr id="5" name="Footer Placeholder 4">
            <a:extLst>
              <a:ext uri="{FF2B5EF4-FFF2-40B4-BE49-F238E27FC236}">
                <a16:creationId xmlns=""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pPr/>
              <a:t>‹#›</a:t>
            </a:fld>
            <a:endParaRPr lang="en-US"/>
          </a:p>
        </p:txBody>
      </p:sp>
      <p:sp>
        <p:nvSpPr>
          <p:cNvPr id="8" name="Picture Placeholder 7">
            <a:extLst>
              <a:ext uri="{FF2B5EF4-FFF2-40B4-BE49-F238E27FC236}">
                <a16:creationId xmlns="" xmlns:a16="http://schemas.microsoft.com/office/drawing/2014/main" id="{C9C9FDFD-46CB-994A-91E3-5605B71DBF4A}"/>
              </a:ext>
            </a:extLst>
          </p:cNvPr>
          <p:cNvSpPr>
            <a:spLocks noGrp="1"/>
          </p:cNvSpPr>
          <p:nvPr>
            <p:ph type="pic" sz="quarter" idx="13"/>
          </p:nvPr>
        </p:nvSpPr>
        <p:spPr>
          <a:xfrm>
            <a:off x="360363" y="1496291"/>
            <a:ext cx="3678238" cy="5361708"/>
          </a:xfrm>
          <a:solidFill>
            <a:schemeClr val="bg1"/>
          </a:solidFill>
        </p:spPr>
        <p:txBody>
          <a:bodyPr/>
          <a:lstStyle>
            <a:lvl1pPr>
              <a:defRPr b="0" i="0"/>
            </a:lvl1pPr>
          </a:lstStyle>
          <a:p>
            <a:endParaRPr lang="en-US" dirty="0"/>
          </a:p>
        </p:txBody>
      </p:sp>
      <p:sp>
        <p:nvSpPr>
          <p:cNvPr id="7" name="Text Placeholder 6">
            <a:extLst>
              <a:ext uri="{FF2B5EF4-FFF2-40B4-BE49-F238E27FC236}">
                <a16:creationId xmlns="" xmlns:a16="http://schemas.microsoft.com/office/drawing/2014/main" id="{076C4427-8EB4-564E-BF01-EADFAFB3E7CD}"/>
              </a:ext>
            </a:extLst>
          </p:cNvPr>
          <p:cNvSpPr>
            <a:spLocks noGrp="1"/>
          </p:cNvSpPr>
          <p:nvPr>
            <p:ph type="body" sz="quarter" idx="14"/>
          </p:nvPr>
        </p:nvSpPr>
        <p:spPr>
          <a:xfrm>
            <a:off x="4240213" y="1496290"/>
            <a:ext cx="3913187" cy="4723536"/>
          </a:xfrm>
        </p:spPr>
        <p:txBody>
          <a:bodyPr/>
          <a:lstStyle>
            <a:lvl1pPr marL="0" indent="0">
              <a:buNone/>
              <a:defRPr b="0" i="0"/>
            </a:lvl1pPr>
            <a:lvl2pPr marL="457200" indent="0">
              <a:buNone/>
              <a:defRPr b="0" i="0"/>
            </a:lvl2pPr>
            <a:lvl3pPr marL="914400" indent="0">
              <a:buNone/>
              <a:defRPr b="0" i="0"/>
            </a:lvl3pPr>
            <a:lvl4pPr marL="1371600" indent="0">
              <a:buNone/>
              <a:defRPr b="0" i="0"/>
            </a:lvl4pPr>
            <a:lvl5pPr marL="1828800" indent="0">
              <a:buNone/>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 xmlns:a16="http://schemas.microsoft.com/office/drawing/2014/main" id="{FF57EB31-316B-8D40-A46C-834C46ECE0CE}"/>
              </a:ext>
            </a:extLst>
          </p:cNvPr>
          <p:cNvSpPr>
            <a:spLocks noGrp="1"/>
          </p:cNvSpPr>
          <p:nvPr>
            <p:ph type="title"/>
          </p:nvPr>
        </p:nvSpPr>
        <p:spPr>
          <a:xfrm>
            <a:off x="360363" y="401781"/>
            <a:ext cx="3678237" cy="1094509"/>
          </a:xfrm>
        </p:spPr>
        <p:txBody>
          <a:bodyPr anchor="b">
            <a:normAutofit/>
          </a:bodyPr>
          <a:lstStyle>
            <a:lvl1pPr>
              <a:defRPr sz="3200"/>
            </a:lvl1pPr>
          </a:lstStyle>
          <a:p>
            <a:r>
              <a:rPr lang="en-US"/>
              <a:t>Click to edit Master title style</a:t>
            </a:r>
          </a:p>
        </p:txBody>
      </p:sp>
      <p:sp>
        <p:nvSpPr>
          <p:cNvPr id="3" name="Rectangle 2">
            <a:extLst>
              <a:ext uri="{FF2B5EF4-FFF2-40B4-BE49-F238E27FC236}">
                <a16:creationId xmlns="" xmlns:a16="http://schemas.microsoft.com/office/drawing/2014/main" id="{ACAE4390-8EA0-BA45-877E-D8D8A0CCD692}"/>
              </a:ext>
            </a:extLst>
          </p:cNvPr>
          <p:cNvSpPr/>
          <p:nvPr userDrawn="1"/>
        </p:nvSpPr>
        <p:spPr>
          <a:xfrm>
            <a:off x="10321636" y="0"/>
            <a:ext cx="637309" cy="1025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Chivo Light" pitchFamily="2" charset="77"/>
              <a:ea typeface="Roboto Light" panose="02000000000000000000" pitchFamily="2" charset="0"/>
            </a:endParaRPr>
          </a:p>
        </p:txBody>
      </p:sp>
      <p:sp>
        <p:nvSpPr>
          <p:cNvPr id="9" name="Text Placeholder 6">
            <a:extLst>
              <a:ext uri="{FF2B5EF4-FFF2-40B4-BE49-F238E27FC236}">
                <a16:creationId xmlns="" xmlns:a16="http://schemas.microsoft.com/office/drawing/2014/main" id="{4CDEBD39-CAFB-764B-A906-1F6F43175C3A}"/>
              </a:ext>
            </a:extLst>
          </p:cNvPr>
          <p:cNvSpPr>
            <a:spLocks noGrp="1"/>
          </p:cNvSpPr>
          <p:nvPr>
            <p:ph type="body" sz="quarter" idx="15"/>
          </p:nvPr>
        </p:nvSpPr>
        <p:spPr>
          <a:xfrm>
            <a:off x="8365043" y="4281054"/>
            <a:ext cx="3328194" cy="1938771"/>
          </a:xfrm>
        </p:spPr>
        <p:txBody>
          <a:bodyPr>
            <a:noAutofit/>
          </a:bodyPr>
          <a:lstStyle>
            <a:lvl1pPr marL="0" indent="0">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1262226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C9C9FDFD-46CB-994A-91E3-5605B71DBF4A}"/>
              </a:ext>
            </a:extLst>
          </p:cNvPr>
          <p:cNvSpPr>
            <a:spLocks noGrp="1"/>
          </p:cNvSpPr>
          <p:nvPr>
            <p:ph type="pic" sz="quarter" idx="13"/>
          </p:nvPr>
        </p:nvSpPr>
        <p:spPr>
          <a:xfrm>
            <a:off x="374145" y="365125"/>
            <a:ext cx="11443710" cy="2197966"/>
          </a:xfrm>
          <a:solidFill>
            <a:schemeClr val="bg1"/>
          </a:solidFill>
        </p:spPr>
        <p:txBody>
          <a:bodyPr/>
          <a:lstStyle>
            <a:lvl1pPr>
              <a:defRPr b="0" i="0"/>
            </a:lvl1pPr>
          </a:lstStyle>
          <a:p>
            <a:endParaRPr lang="en-US" dirty="0"/>
          </a:p>
        </p:txBody>
      </p:sp>
      <p:sp>
        <p:nvSpPr>
          <p:cNvPr id="2" name="Title 1">
            <a:extLst>
              <a:ext uri="{FF2B5EF4-FFF2-40B4-BE49-F238E27FC236}">
                <a16:creationId xmlns="" xmlns:a16="http://schemas.microsoft.com/office/drawing/2014/main" id="{FF57EB31-316B-8D40-A46C-834C46ECE0CE}"/>
              </a:ext>
            </a:extLst>
          </p:cNvPr>
          <p:cNvSpPr>
            <a:spLocks noGrp="1"/>
          </p:cNvSpPr>
          <p:nvPr>
            <p:ph type="title"/>
          </p:nvPr>
        </p:nvSpPr>
        <p:spPr>
          <a:xfrm>
            <a:off x="374145" y="2687782"/>
            <a:ext cx="11443710" cy="1200872"/>
          </a:xfrm>
        </p:spPr>
        <p:txBody>
          <a:bodyPr>
            <a:normAutofit/>
          </a:bodyPr>
          <a:lstStyle>
            <a:lvl1pPr>
              <a:defRPr sz="5400"/>
            </a:lvl1pPr>
          </a:lstStyle>
          <a:p>
            <a:r>
              <a:rPr lang="en-US" dirty="0"/>
              <a:t>Click to edit Master title style</a:t>
            </a:r>
          </a:p>
        </p:txBody>
      </p:sp>
      <p:sp>
        <p:nvSpPr>
          <p:cNvPr id="4" name="Date Placeholder 3">
            <a:extLst>
              <a:ext uri="{FF2B5EF4-FFF2-40B4-BE49-F238E27FC236}">
                <a16:creationId xmlns=""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pPr/>
              <a:t>7/20/2020</a:t>
            </a:fld>
            <a:endParaRPr lang="en-US"/>
          </a:p>
        </p:txBody>
      </p:sp>
      <p:sp>
        <p:nvSpPr>
          <p:cNvPr id="5" name="Footer Placeholder 4">
            <a:extLst>
              <a:ext uri="{FF2B5EF4-FFF2-40B4-BE49-F238E27FC236}">
                <a16:creationId xmlns=""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pPr/>
              <a:t>‹#›</a:t>
            </a:fld>
            <a:endParaRPr lang="en-US"/>
          </a:p>
        </p:txBody>
      </p:sp>
      <p:sp>
        <p:nvSpPr>
          <p:cNvPr id="7" name="Text Placeholder 6">
            <a:extLst>
              <a:ext uri="{FF2B5EF4-FFF2-40B4-BE49-F238E27FC236}">
                <a16:creationId xmlns="" xmlns:a16="http://schemas.microsoft.com/office/drawing/2014/main" id="{9BC722EB-B0D0-6649-BCC8-01F41F6B3FED}"/>
              </a:ext>
            </a:extLst>
          </p:cNvPr>
          <p:cNvSpPr>
            <a:spLocks noGrp="1"/>
          </p:cNvSpPr>
          <p:nvPr>
            <p:ph type="body" sz="quarter" idx="15"/>
          </p:nvPr>
        </p:nvSpPr>
        <p:spPr>
          <a:xfrm>
            <a:off x="374145" y="4061401"/>
            <a:ext cx="3650745" cy="1938771"/>
          </a:xfrm>
        </p:spPr>
        <p:txBody>
          <a:bodyPr>
            <a:noAutofit/>
          </a:bodyPr>
          <a:lstStyle>
            <a:lvl1pPr marL="0" indent="0">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 xmlns:a16="http://schemas.microsoft.com/office/drawing/2014/main" id="{AA6247AD-6A28-DA4E-9856-B0457ACF3CE2}"/>
              </a:ext>
            </a:extLst>
          </p:cNvPr>
          <p:cNvSpPr>
            <a:spLocks noGrp="1"/>
          </p:cNvSpPr>
          <p:nvPr>
            <p:ph type="body" sz="quarter" idx="16"/>
          </p:nvPr>
        </p:nvSpPr>
        <p:spPr>
          <a:xfrm>
            <a:off x="4270629" y="4061400"/>
            <a:ext cx="3650745" cy="1938771"/>
          </a:xfrm>
        </p:spPr>
        <p:txBody>
          <a:bodyPr>
            <a:noAutofit/>
          </a:bodyPr>
          <a:lstStyle>
            <a:lvl1pPr marL="0" indent="0">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6">
            <a:extLst>
              <a:ext uri="{FF2B5EF4-FFF2-40B4-BE49-F238E27FC236}">
                <a16:creationId xmlns="" xmlns:a16="http://schemas.microsoft.com/office/drawing/2014/main" id="{51408170-0DC4-794B-8D0C-6D8FDA83BFFE}"/>
              </a:ext>
            </a:extLst>
          </p:cNvPr>
          <p:cNvSpPr>
            <a:spLocks noGrp="1"/>
          </p:cNvSpPr>
          <p:nvPr>
            <p:ph type="body" sz="quarter" idx="17"/>
          </p:nvPr>
        </p:nvSpPr>
        <p:spPr>
          <a:xfrm>
            <a:off x="8167112" y="4061399"/>
            <a:ext cx="3650745" cy="1938771"/>
          </a:xfrm>
        </p:spPr>
        <p:txBody>
          <a:bodyPr>
            <a:noAutofit/>
          </a:bodyPr>
          <a:lstStyle>
            <a:lvl1pPr marL="0" indent="0">
              <a:buNone/>
              <a:defRPr sz="1800" b="0" i="0"/>
            </a:lvl1pPr>
            <a:lvl2pPr marL="457200" indent="0">
              <a:buNone/>
              <a:defRPr sz="1600" b="0" i="0"/>
            </a:lvl2pPr>
            <a:lvl3pPr marL="914400" indent="0">
              <a:buNone/>
              <a:defRPr sz="1400" b="0" i="0"/>
            </a:lvl3pPr>
            <a:lvl4pPr marL="1371600" indent="0">
              <a:buNone/>
              <a:defRPr sz="1200" b="0" i="0"/>
            </a:lvl4pPr>
            <a:lvl5pPr marL="1828800" indent="0">
              <a:buNone/>
              <a:defRPr sz="12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3962022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pPr/>
              <a:t>7/20/2020</a:t>
            </a:fld>
            <a:endParaRPr lang="en-US"/>
          </a:p>
        </p:txBody>
      </p:sp>
      <p:sp>
        <p:nvSpPr>
          <p:cNvPr id="5" name="Footer Placeholder 4">
            <a:extLst>
              <a:ext uri="{FF2B5EF4-FFF2-40B4-BE49-F238E27FC236}">
                <a16:creationId xmlns=""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pPr/>
              <a:t>‹#›</a:t>
            </a:fld>
            <a:endParaRPr lang="en-US"/>
          </a:p>
        </p:txBody>
      </p:sp>
      <p:sp>
        <p:nvSpPr>
          <p:cNvPr id="7" name="Text Placeholder 6">
            <a:extLst>
              <a:ext uri="{FF2B5EF4-FFF2-40B4-BE49-F238E27FC236}">
                <a16:creationId xmlns="" xmlns:a16="http://schemas.microsoft.com/office/drawing/2014/main" id="{9BC722EB-B0D0-6649-BCC8-01F41F6B3FED}"/>
              </a:ext>
            </a:extLst>
          </p:cNvPr>
          <p:cNvSpPr>
            <a:spLocks noGrp="1"/>
          </p:cNvSpPr>
          <p:nvPr>
            <p:ph type="body" sz="quarter" idx="15"/>
          </p:nvPr>
        </p:nvSpPr>
        <p:spPr>
          <a:xfrm>
            <a:off x="609277" y="4774196"/>
            <a:ext cx="3186688" cy="1325563"/>
          </a:xfrm>
        </p:spPr>
        <p:txBody>
          <a:bodyPr>
            <a:noAutofit/>
          </a:bodyPr>
          <a:lstStyle>
            <a:lvl1pPr marL="0" indent="0">
              <a:buNone/>
              <a:defRPr sz="1800" b="0" i="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Click to edit Master text styles</a:t>
            </a:r>
          </a:p>
        </p:txBody>
      </p:sp>
      <p:sp>
        <p:nvSpPr>
          <p:cNvPr id="9" name="Text Placeholder 6">
            <a:extLst>
              <a:ext uri="{FF2B5EF4-FFF2-40B4-BE49-F238E27FC236}">
                <a16:creationId xmlns="" xmlns:a16="http://schemas.microsoft.com/office/drawing/2014/main" id="{AA6247AD-6A28-DA4E-9856-B0457ACF3CE2}"/>
              </a:ext>
            </a:extLst>
          </p:cNvPr>
          <p:cNvSpPr>
            <a:spLocks noGrp="1"/>
          </p:cNvSpPr>
          <p:nvPr>
            <p:ph type="body" sz="quarter" idx="16"/>
          </p:nvPr>
        </p:nvSpPr>
        <p:spPr>
          <a:xfrm>
            <a:off x="4505761" y="4774195"/>
            <a:ext cx="3186688" cy="1325563"/>
          </a:xfrm>
        </p:spPr>
        <p:txBody>
          <a:bodyPr>
            <a:noAutofit/>
          </a:bodyPr>
          <a:lstStyle>
            <a:lvl1pPr marL="0" indent="0">
              <a:buNone/>
              <a:defRPr sz="1800" b="0" i="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Click to edit Master text styles</a:t>
            </a:r>
          </a:p>
        </p:txBody>
      </p:sp>
      <p:sp>
        <p:nvSpPr>
          <p:cNvPr id="10" name="Text Placeholder 6">
            <a:extLst>
              <a:ext uri="{FF2B5EF4-FFF2-40B4-BE49-F238E27FC236}">
                <a16:creationId xmlns="" xmlns:a16="http://schemas.microsoft.com/office/drawing/2014/main" id="{51408170-0DC4-794B-8D0C-6D8FDA83BFFE}"/>
              </a:ext>
            </a:extLst>
          </p:cNvPr>
          <p:cNvSpPr>
            <a:spLocks noGrp="1"/>
          </p:cNvSpPr>
          <p:nvPr>
            <p:ph type="body" sz="quarter" idx="17"/>
          </p:nvPr>
        </p:nvSpPr>
        <p:spPr>
          <a:xfrm>
            <a:off x="8402244" y="4774194"/>
            <a:ext cx="3186688" cy="1325563"/>
          </a:xfrm>
        </p:spPr>
        <p:txBody>
          <a:bodyPr>
            <a:noAutofit/>
          </a:bodyPr>
          <a:lstStyle>
            <a:lvl1pPr marL="0" indent="0">
              <a:buNone/>
              <a:defRPr sz="1800" b="0" i="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Click to edit Master text styles</a:t>
            </a:r>
          </a:p>
        </p:txBody>
      </p:sp>
      <p:sp>
        <p:nvSpPr>
          <p:cNvPr id="11" name="Picture Placeholder 7">
            <a:extLst>
              <a:ext uri="{FF2B5EF4-FFF2-40B4-BE49-F238E27FC236}">
                <a16:creationId xmlns="" xmlns:a16="http://schemas.microsoft.com/office/drawing/2014/main" id="{A110A1B4-AB77-864B-B93F-F28A825262BF}"/>
              </a:ext>
            </a:extLst>
          </p:cNvPr>
          <p:cNvSpPr>
            <a:spLocks noGrp="1"/>
          </p:cNvSpPr>
          <p:nvPr>
            <p:ph type="pic" sz="quarter" idx="13"/>
          </p:nvPr>
        </p:nvSpPr>
        <p:spPr>
          <a:xfrm>
            <a:off x="609276" y="1947278"/>
            <a:ext cx="3186687" cy="2777853"/>
          </a:xfrm>
          <a:solidFill>
            <a:schemeClr val="bg1"/>
          </a:solidFill>
        </p:spPr>
        <p:txBody>
          <a:bodyPr/>
          <a:lstStyle>
            <a:lvl1pPr>
              <a:defRPr b="0" i="0"/>
            </a:lvl1pPr>
          </a:lstStyle>
          <a:p>
            <a:endParaRPr lang="en-US" dirty="0"/>
          </a:p>
        </p:txBody>
      </p:sp>
      <p:sp>
        <p:nvSpPr>
          <p:cNvPr id="12" name="Picture Placeholder 7">
            <a:extLst>
              <a:ext uri="{FF2B5EF4-FFF2-40B4-BE49-F238E27FC236}">
                <a16:creationId xmlns="" xmlns:a16="http://schemas.microsoft.com/office/drawing/2014/main" id="{9911B599-DCFD-2A4C-816B-38B258B7233E}"/>
              </a:ext>
            </a:extLst>
          </p:cNvPr>
          <p:cNvSpPr>
            <a:spLocks noGrp="1"/>
          </p:cNvSpPr>
          <p:nvPr>
            <p:ph type="pic" sz="quarter" idx="14"/>
          </p:nvPr>
        </p:nvSpPr>
        <p:spPr>
          <a:xfrm>
            <a:off x="4505760" y="1947278"/>
            <a:ext cx="3186687" cy="2777853"/>
          </a:xfrm>
          <a:solidFill>
            <a:schemeClr val="bg1"/>
          </a:solidFill>
        </p:spPr>
        <p:txBody>
          <a:bodyPr/>
          <a:lstStyle>
            <a:lvl1pPr>
              <a:defRPr b="0" i="0"/>
            </a:lvl1pPr>
          </a:lstStyle>
          <a:p>
            <a:endParaRPr lang="en-US" dirty="0"/>
          </a:p>
        </p:txBody>
      </p:sp>
      <p:sp>
        <p:nvSpPr>
          <p:cNvPr id="13" name="Picture Placeholder 7">
            <a:extLst>
              <a:ext uri="{FF2B5EF4-FFF2-40B4-BE49-F238E27FC236}">
                <a16:creationId xmlns="" xmlns:a16="http://schemas.microsoft.com/office/drawing/2014/main" id="{741FAB79-2CD0-1F4F-8D6D-89BBDBD10E8F}"/>
              </a:ext>
            </a:extLst>
          </p:cNvPr>
          <p:cNvSpPr>
            <a:spLocks noGrp="1"/>
          </p:cNvSpPr>
          <p:nvPr>
            <p:ph type="pic" sz="quarter" idx="18"/>
          </p:nvPr>
        </p:nvSpPr>
        <p:spPr>
          <a:xfrm>
            <a:off x="8402243" y="1947277"/>
            <a:ext cx="3186687" cy="2777853"/>
          </a:xfrm>
          <a:solidFill>
            <a:schemeClr val="bg1"/>
          </a:solidFill>
        </p:spPr>
        <p:txBody>
          <a:bodyPr/>
          <a:lstStyle>
            <a:lvl1pPr>
              <a:defRPr b="0" i="0"/>
            </a:lvl1pPr>
          </a:lstStyle>
          <a:p>
            <a:endParaRPr lang="en-US" dirty="0"/>
          </a:p>
        </p:txBody>
      </p:sp>
      <p:sp>
        <p:nvSpPr>
          <p:cNvPr id="3" name="Title 2">
            <a:extLst>
              <a:ext uri="{FF2B5EF4-FFF2-40B4-BE49-F238E27FC236}">
                <a16:creationId xmlns="" xmlns:a16="http://schemas.microsoft.com/office/drawing/2014/main" id="{3951CBA4-BF0F-F64D-A26B-C41A89039DEB}"/>
              </a:ext>
            </a:extLst>
          </p:cNvPr>
          <p:cNvSpPr>
            <a:spLocks noGrp="1"/>
          </p:cNvSpPr>
          <p:nvPr>
            <p:ph type="title"/>
          </p:nvPr>
        </p:nvSpPr>
        <p:spPr>
          <a:xfrm>
            <a:off x="609276" y="603183"/>
            <a:ext cx="10979654" cy="810532"/>
          </a:xfrm>
        </p:spPr>
        <p:txBody>
          <a:bodyPr>
            <a:normAutofit/>
          </a:bodyPr>
          <a:lstStyle>
            <a:lvl1pPr algn="ctr">
              <a:defRPr sz="4400"/>
            </a:lvl1pPr>
          </a:lstStyle>
          <a:p>
            <a:r>
              <a:rPr lang="en-US"/>
              <a:t>Click to edit Master title style</a:t>
            </a:r>
          </a:p>
        </p:txBody>
      </p:sp>
    </p:spTree>
    <p:extLst>
      <p:ext uri="{BB962C8B-B14F-4D97-AF65-F5344CB8AC3E}">
        <p14:creationId xmlns="" xmlns:p14="http://schemas.microsoft.com/office/powerpoint/2010/main" val="1670466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C9C9FDFD-46CB-994A-91E3-5605B71DBF4A}"/>
              </a:ext>
            </a:extLst>
          </p:cNvPr>
          <p:cNvSpPr>
            <a:spLocks noGrp="1"/>
          </p:cNvSpPr>
          <p:nvPr>
            <p:ph type="pic" sz="quarter" idx="13"/>
          </p:nvPr>
        </p:nvSpPr>
        <p:spPr>
          <a:xfrm>
            <a:off x="374145" y="365125"/>
            <a:ext cx="11443710" cy="2197966"/>
          </a:xfrm>
          <a:solidFill>
            <a:schemeClr val="bg1"/>
          </a:solidFill>
        </p:spPr>
        <p:txBody>
          <a:bodyPr/>
          <a:lstStyle>
            <a:lvl1pPr>
              <a:defRPr b="0" i="0"/>
            </a:lvl1pPr>
          </a:lstStyle>
          <a:p>
            <a:endParaRPr lang="en-US" dirty="0"/>
          </a:p>
        </p:txBody>
      </p:sp>
      <p:sp>
        <p:nvSpPr>
          <p:cNvPr id="2" name="Title 1">
            <a:extLst>
              <a:ext uri="{FF2B5EF4-FFF2-40B4-BE49-F238E27FC236}">
                <a16:creationId xmlns="" xmlns:a16="http://schemas.microsoft.com/office/drawing/2014/main" id="{FF57EB31-316B-8D40-A46C-834C46ECE0CE}"/>
              </a:ext>
            </a:extLst>
          </p:cNvPr>
          <p:cNvSpPr>
            <a:spLocks noGrp="1"/>
          </p:cNvSpPr>
          <p:nvPr>
            <p:ph type="title"/>
          </p:nvPr>
        </p:nvSpPr>
        <p:spPr>
          <a:xfrm>
            <a:off x="374145" y="2687782"/>
            <a:ext cx="11443710" cy="1200872"/>
          </a:xfrm>
        </p:spPr>
        <p:txBody>
          <a:bodyPr>
            <a:normAutofit/>
          </a:bodyPr>
          <a:lstStyle>
            <a:lvl1pPr>
              <a:defRPr sz="5400"/>
            </a:lvl1pPr>
          </a:lstStyle>
          <a:p>
            <a:r>
              <a:rPr lang="en-US" dirty="0"/>
              <a:t>Click to edit Master title style</a:t>
            </a:r>
          </a:p>
        </p:txBody>
      </p:sp>
      <p:sp>
        <p:nvSpPr>
          <p:cNvPr id="4" name="Date Placeholder 3">
            <a:extLst>
              <a:ext uri="{FF2B5EF4-FFF2-40B4-BE49-F238E27FC236}">
                <a16:creationId xmlns="" xmlns:a16="http://schemas.microsoft.com/office/drawing/2014/main" id="{CD16ABB3-7049-994D-B5D6-64F867F5CD7B}"/>
              </a:ext>
            </a:extLst>
          </p:cNvPr>
          <p:cNvSpPr>
            <a:spLocks noGrp="1"/>
          </p:cNvSpPr>
          <p:nvPr>
            <p:ph type="dt" sz="half" idx="10"/>
          </p:nvPr>
        </p:nvSpPr>
        <p:spPr/>
        <p:txBody>
          <a:bodyPr/>
          <a:lstStyle/>
          <a:p>
            <a:fld id="{CC488FE3-79BF-DB4F-B648-6A8349C22FAF}" type="datetimeFigureOut">
              <a:rPr lang="en-US" smtClean="0"/>
              <a:pPr/>
              <a:t>7/20/2020</a:t>
            </a:fld>
            <a:endParaRPr lang="en-US"/>
          </a:p>
        </p:txBody>
      </p:sp>
      <p:sp>
        <p:nvSpPr>
          <p:cNvPr id="5" name="Footer Placeholder 4">
            <a:extLst>
              <a:ext uri="{FF2B5EF4-FFF2-40B4-BE49-F238E27FC236}">
                <a16:creationId xmlns="" xmlns:a16="http://schemas.microsoft.com/office/drawing/2014/main" id="{B46ED8D3-9228-7549-BC3E-16B137DF5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AB4936-B3C3-224D-8B91-F63EDBA06598}"/>
              </a:ext>
            </a:extLst>
          </p:cNvPr>
          <p:cNvSpPr>
            <a:spLocks noGrp="1"/>
          </p:cNvSpPr>
          <p:nvPr>
            <p:ph type="sldNum" sz="quarter" idx="12"/>
          </p:nvPr>
        </p:nvSpPr>
        <p:spPr/>
        <p:txBody>
          <a:bodyPr/>
          <a:lstStyle/>
          <a:p>
            <a:fld id="{7E324480-4799-EE47-8D39-A19AEB828813}" type="slidenum">
              <a:rPr lang="en-US" smtClean="0"/>
              <a:pPr/>
              <a:t>‹#›</a:t>
            </a:fld>
            <a:endParaRPr lang="en-US"/>
          </a:p>
        </p:txBody>
      </p:sp>
      <p:sp>
        <p:nvSpPr>
          <p:cNvPr id="7" name="Text Placeholder 6">
            <a:extLst>
              <a:ext uri="{FF2B5EF4-FFF2-40B4-BE49-F238E27FC236}">
                <a16:creationId xmlns="" xmlns:a16="http://schemas.microsoft.com/office/drawing/2014/main" id="{9BC722EB-B0D0-6649-BCC8-01F41F6B3FED}"/>
              </a:ext>
            </a:extLst>
          </p:cNvPr>
          <p:cNvSpPr>
            <a:spLocks noGrp="1"/>
          </p:cNvSpPr>
          <p:nvPr>
            <p:ph type="body" sz="quarter" idx="15"/>
          </p:nvPr>
        </p:nvSpPr>
        <p:spPr>
          <a:xfrm>
            <a:off x="392736" y="4061401"/>
            <a:ext cx="2634697" cy="1938771"/>
          </a:xfrm>
        </p:spPr>
        <p:txBody>
          <a:bodyPr>
            <a:noAutofit/>
          </a:bodyPr>
          <a:lstStyle>
            <a:lvl1pPr marL="0" indent="0">
              <a:buNone/>
              <a:defRPr sz="1600" b="0" i="0"/>
            </a:lvl1pPr>
            <a:lvl2pPr marL="457200" indent="0">
              <a:buNone/>
              <a:defRPr sz="1400" b="0" i="0"/>
            </a:lvl2pPr>
            <a:lvl3pPr marL="914400" indent="0">
              <a:buNone/>
              <a:defRPr sz="1200" b="0" i="0"/>
            </a:lvl3pPr>
            <a:lvl4pPr marL="1371600" indent="0">
              <a:buNone/>
              <a:defRPr sz="1100" b="0" i="0"/>
            </a:lvl4pPr>
            <a:lvl5pPr marL="1828800" indent="0">
              <a:buNone/>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 xmlns:a16="http://schemas.microsoft.com/office/drawing/2014/main" id="{AA6247AD-6A28-DA4E-9856-B0457ACF3CE2}"/>
              </a:ext>
            </a:extLst>
          </p:cNvPr>
          <p:cNvSpPr>
            <a:spLocks noGrp="1"/>
          </p:cNvSpPr>
          <p:nvPr>
            <p:ph type="body" sz="quarter" idx="16"/>
          </p:nvPr>
        </p:nvSpPr>
        <p:spPr>
          <a:xfrm>
            <a:off x="3316680" y="4061400"/>
            <a:ext cx="2634697" cy="1938771"/>
          </a:xfrm>
        </p:spPr>
        <p:txBody>
          <a:bodyPr>
            <a:noAutofit/>
          </a:bodyPr>
          <a:lstStyle>
            <a:lvl1pPr marL="0" indent="0">
              <a:buNone/>
              <a:defRPr sz="1600" b="0" i="0"/>
            </a:lvl1pPr>
            <a:lvl2pPr marL="457200" indent="0">
              <a:buNone/>
              <a:defRPr sz="1400" b="0" i="0"/>
            </a:lvl2pPr>
            <a:lvl3pPr marL="914400" indent="0">
              <a:buNone/>
              <a:defRPr sz="1200" b="0" i="0"/>
            </a:lvl3pPr>
            <a:lvl4pPr marL="1371600" indent="0">
              <a:buNone/>
              <a:defRPr sz="1100" b="0" i="0"/>
            </a:lvl4pPr>
            <a:lvl5pPr marL="1828800" indent="0">
              <a:buNone/>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6">
            <a:extLst>
              <a:ext uri="{FF2B5EF4-FFF2-40B4-BE49-F238E27FC236}">
                <a16:creationId xmlns="" xmlns:a16="http://schemas.microsoft.com/office/drawing/2014/main" id="{51408170-0DC4-794B-8D0C-6D8FDA83BFFE}"/>
              </a:ext>
            </a:extLst>
          </p:cNvPr>
          <p:cNvSpPr>
            <a:spLocks noGrp="1"/>
          </p:cNvSpPr>
          <p:nvPr>
            <p:ph type="body" sz="quarter" idx="17"/>
          </p:nvPr>
        </p:nvSpPr>
        <p:spPr>
          <a:xfrm>
            <a:off x="6240624" y="4061399"/>
            <a:ext cx="2634697" cy="1938771"/>
          </a:xfrm>
        </p:spPr>
        <p:txBody>
          <a:bodyPr>
            <a:noAutofit/>
          </a:bodyPr>
          <a:lstStyle>
            <a:lvl1pPr marL="0" indent="0">
              <a:buNone/>
              <a:defRPr sz="1600" b="0" i="0"/>
            </a:lvl1pPr>
            <a:lvl2pPr marL="457200" indent="0">
              <a:buNone/>
              <a:defRPr sz="1400" b="0" i="0"/>
            </a:lvl2pPr>
            <a:lvl3pPr marL="914400" indent="0">
              <a:buNone/>
              <a:defRPr sz="1200" b="0" i="0"/>
            </a:lvl3pPr>
            <a:lvl4pPr marL="1371600" indent="0">
              <a:buNone/>
              <a:defRPr sz="1100" b="0" i="0"/>
            </a:lvl4pPr>
            <a:lvl5pPr marL="1828800" indent="0">
              <a:buNone/>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a:extLst>
              <a:ext uri="{FF2B5EF4-FFF2-40B4-BE49-F238E27FC236}">
                <a16:creationId xmlns="" xmlns:a16="http://schemas.microsoft.com/office/drawing/2014/main" id="{719F3C81-C606-9E45-A76F-3D6A4C159FD0}"/>
              </a:ext>
            </a:extLst>
          </p:cNvPr>
          <p:cNvSpPr>
            <a:spLocks noGrp="1"/>
          </p:cNvSpPr>
          <p:nvPr>
            <p:ph type="body" sz="quarter" idx="18"/>
          </p:nvPr>
        </p:nvSpPr>
        <p:spPr>
          <a:xfrm>
            <a:off x="9164567" y="4061398"/>
            <a:ext cx="2634697" cy="1938771"/>
          </a:xfrm>
        </p:spPr>
        <p:txBody>
          <a:bodyPr>
            <a:noAutofit/>
          </a:bodyPr>
          <a:lstStyle>
            <a:lvl1pPr marL="0" indent="0">
              <a:buNone/>
              <a:defRPr sz="1600" b="0" i="0"/>
            </a:lvl1pPr>
            <a:lvl2pPr marL="457200" indent="0">
              <a:buNone/>
              <a:defRPr sz="1400" b="0" i="0"/>
            </a:lvl2pPr>
            <a:lvl3pPr marL="914400" indent="0">
              <a:buNone/>
              <a:defRPr sz="1200" b="0" i="0"/>
            </a:lvl3pPr>
            <a:lvl4pPr marL="1371600" indent="0">
              <a:buNone/>
              <a:defRPr sz="1100" b="0" i="0"/>
            </a:lvl4pPr>
            <a:lvl5pPr marL="1828800" indent="0">
              <a:buNone/>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635890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CB2B6463-B070-BB45-90E2-9C1C867AAD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4AD6BF2F-F7D7-2B45-880A-9B98D91FE9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FA661682-1BF7-EE41-9243-D95AF59C9E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b="0" i="0">
                <a:solidFill>
                  <a:schemeClr val="bg2">
                    <a:lumMod val="25000"/>
                  </a:schemeClr>
                </a:solidFill>
                <a:latin typeface="Oswald Medium" pitchFamily="2" charset="77"/>
              </a:defRPr>
            </a:lvl1pPr>
          </a:lstStyle>
          <a:p>
            <a:fld id="{CC488FE3-79BF-DB4F-B648-6A8349C22FAF}" type="datetimeFigureOut">
              <a:rPr lang="en-US" smtClean="0"/>
              <a:pPr/>
              <a:t>7/20/2020</a:t>
            </a:fld>
            <a:endParaRPr lang="en-US" dirty="0"/>
          </a:p>
        </p:txBody>
      </p:sp>
      <p:sp>
        <p:nvSpPr>
          <p:cNvPr id="5" name="Footer Placeholder 4">
            <a:extLst>
              <a:ext uri="{FF2B5EF4-FFF2-40B4-BE49-F238E27FC236}">
                <a16:creationId xmlns="" xmlns:a16="http://schemas.microsoft.com/office/drawing/2014/main" id="{251642CB-2366-3F4E-9D73-1789D4B061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b="0" i="0">
                <a:solidFill>
                  <a:schemeClr val="bg2">
                    <a:lumMod val="25000"/>
                  </a:schemeClr>
                </a:solidFill>
                <a:latin typeface="Oswald Medium" pitchFamily="2" charset="77"/>
              </a:defRPr>
            </a:lvl1pPr>
          </a:lstStyle>
          <a:p>
            <a:endParaRPr lang="en-US" dirty="0"/>
          </a:p>
        </p:txBody>
      </p:sp>
      <p:sp>
        <p:nvSpPr>
          <p:cNvPr id="6" name="Slide Number Placeholder 5">
            <a:extLst>
              <a:ext uri="{FF2B5EF4-FFF2-40B4-BE49-F238E27FC236}">
                <a16:creationId xmlns="" xmlns:a16="http://schemas.microsoft.com/office/drawing/2014/main" id="{866B88C8-E345-D145-89E4-13B882F99E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b="0" i="0">
                <a:solidFill>
                  <a:schemeClr val="bg2">
                    <a:lumMod val="25000"/>
                  </a:schemeClr>
                </a:solidFill>
                <a:latin typeface="Oswald Medium" pitchFamily="2" charset="77"/>
              </a:defRPr>
            </a:lvl1pPr>
          </a:lstStyle>
          <a:p>
            <a:fld id="{7E324480-4799-EE47-8D39-A19AEB828813}" type="slidenum">
              <a:rPr lang="en-US" smtClean="0"/>
              <a:pPr/>
              <a:t>‹#›</a:t>
            </a:fld>
            <a:endParaRPr lang="en-US" dirty="0"/>
          </a:p>
        </p:txBody>
      </p:sp>
    </p:spTree>
    <p:extLst>
      <p:ext uri="{BB962C8B-B14F-4D97-AF65-F5344CB8AC3E}">
        <p14:creationId xmlns="" xmlns:p14="http://schemas.microsoft.com/office/powerpoint/2010/main" val="1806011476"/>
      </p:ext>
    </p:extLst>
  </p:cSld>
  <p:clrMap bg1="lt1" tx1="dk1" bg2="lt2" tx2="dk2" accent1="accent1" accent2="accent2" accent3="accent3" accent4="accent4" accent5="accent5" accent6="accent6" hlink="hlink" folHlink="folHlink"/>
  <p:sldLayoutIdLst>
    <p:sldLayoutId id="2147483660" r:id="rId1"/>
    <p:sldLayoutId id="2147483674" r:id="rId2"/>
    <p:sldLayoutId id="2147483675" r:id="rId3"/>
    <p:sldLayoutId id="2147483650" r:id="rId4"/>
    <p:sldLayoutId id="2147483676" r:id="rId5"/>
    <p:sldLayoutId id="2147483677" r:id="rId6"/>
    <p:sldLayoutId id="2147483670" r:id="rId7"/>
    <p:sldLayoutId id="2147483687" r:id="rId8"/>
    <p:sldLayoutId id="2147483680" r:id="rId9"/>
    <p:sldLayoutId id="2147483686" r:id="rId10"/>
    <p:sldLayoutId id="2147483678" r:id="rId11"/>
    <p:sldLayoutId id="2147483688" r:id="rId12"/>
    <p:sldLayoutId id="2147483689" r:id="rId13"/>
    <p:sldLayoutId id="2147483679" r:id="rId14"/>
    <p:sldLayoutId id="2147483681" r:id="rId15"/>
    <p:sldLayoutId id="2147483682" r:id="rId16"/>
    <p:sldLayoutId id="2147483684" r:id="rId17"/>
    <p:sldLayoutId id="2147483683" r:id="rId18"/>
    <p:sldLayoutId id="2147483685" r:id="rId19"/>
    <p:sldLayoutId id="2147483671" r:id="rId20"/>
    <p:sldLayoutId id="2147483673" r:id="rId21"/>
    <p:sldLayoutId id="2147483672" r:id="rId22"/>
    <p:sldLayoutId id="2147483690" r:id="rId23"/>
    <p:sldLayoutId id="2147483692" r:id="rId24"/>
    <p:sldLayoutId id="2147483709" r:id="rId25"/>
    <p:sldLayoutId id="2147483714" r:id="rId26"/>
    <p:sldLayoutId id="2147483740" r:id="rId27"/>
    <p:sldLayoutId id="2147483756" r:id="rId28"/>
  </p:sldLayoutIdLst>
  <p:txStyles>
    <p:titleStyle>
      <a:lvl1pPr algn="l" defTabSz="914400" rtl="0" eaLnBrk="1" latinLnBrk="0" hangingPunct="1">
        <a:lnSpc>
          <a:spcPct val="90000"/>
        </a:lnSpc>
        <a:spcBef>
          <a:spcPct val="0"/>
        </a:spcBef>
        <a:buNone/>
        <a:defRPr sz="4400" b="0" i="0" kern="1200" cap="all" baseline="0">
          <a:solidFill>
            <a:schemeClr val="accent1"/>
          </a:solidFill>
          <a:latin typeface="Oswald Medium"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hivo Light" pitchFamily="2" charset="77"/>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hivo Light" pitchFamily="2" charset="77"/>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hivo Light" pitchFamily="2" charset="77"/>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hivo Light" pitchFamily="2" charset="77"/>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hivo Light" pitchFamily="2" charset="77"/>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8.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8.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25.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3.xml"/><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3.jpeg"/><Relationship Id="rId7" Type="http://schemas.openxmlformats.org/officeDocument/2006/relationships/image" Target="../media/image20.jpeg"/><Relationship Id="rId2" Type="http://schemas.openxmlformats.org/officeDocument/2006/relationships/image" Target="../media/image52.jpeg"/><Relationship Id="rId1" Type="http://schemas.openxmlformats.org/officeDocument/2006/relationships/slideLayout" Target="../slideLayouts/slideLayout26.xml"/><Relationship Id="rId6" Type="http://schemas.openxmlformats.org/officeDocument/2006/relationships/image" Target="../media/image15.png"/><Relationship Id="rId5" Type="http://schemas.openxmlformats.org/officeDocument/2006/relationships/image" Target="../media/image1.jpeg"/><Relationship Id="rId4" Type="http://schemas.openxmlformats.org/officeDocument/2006/relationships/image" Target="../media/image54.jpeg"/><Relationship Id="rId9"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3.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9.jpe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2">
            <a:extLst>
              <a:ext uri="{FF2B5EF4-FFF2-40B4-BE49-F238E27FC236}">
                <a16:creationId xmlns="" xmlns:a16="http://schemas.microsoft.com/office/drawing/2014/main" id="{A47A1D4C-C5C0-F64D-BF73-AEF300861D88}"/>
              </a:ext>
            </a:extLst>
          </p:cNvPr>
          <p:cNvPicPr>
            <a:picLocks noGrp="1" noChangeAspect="1"/>
          </p:cNvPicPr>
          <p:nvPr>
            <p:ph type="pic" sz="quarter" idx="13"/>
          </p:nvPr>
        </p:nvPicPr>
        <p:blipFill>
          <a:blip r:embed="rId2">
            <a:alphaModFix amt="17000"/>
          </a:blip>
          <a:srcRect t="7746" b="7746"/>
          <a:stretch>
            <a:fillRect/>
          </a:stretch>
        </p:blipFill>
        <p:spPr>
          <a:xfrm>
            <a:off x="0" y="0"/>
            <a:ext cx="12192000" cy="6858000"/>
          </a:xfrm>
          <a:custGeom>
            <a:avLst/>
            <a:gdLst>
              <a:gd name="connsiteX0" fmla="*/ 0 w 12192000"/>
              <a:gd name="connsiteY0" fmla="*/ 0 h 6858000"/>
              <a:gd name="connsiteX1" fmla="*/ 5762171 w 12192000"/>
              <a:gd name="connsiteY1" fmla="*/ 0 h 6858000"/>
              <a:gd name="connsiteX2" fmla="*/ 5762171 w 12192000"/>
              <a:gd name="connsiteY2" fmla="*/ 1175657 h 6858000"/>
              <a:gd name="connsiteX3" fmla="*/ 6429828 w 12192000"/>
              <a:gd name="connsiteY3" fmla="*/ 1175657 h 6858000"/>
              <a:gd name="connsiteX4" fmla="*/ 6429828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5762171" y="0"/>
                </a:lnTo>
                <a:lnTo>
                  <a:pt x="5762171" y="1175657"/>
                </a:lnTo>
                <a:lnTo>
                  <a:pt x="6429828" y="1175657"/>
                </a:lnTo>
                <a:lnTo>
                  <a:pt x="6429828" y="0"/>
                </a:lnTo>
                <a:lnTo>
                  <a:pt x="12192000" y="0"/>
                </a:lnTo>
                <a:lnTo>
                  <a:pt x="12192000" y="6858000"/>
                </a:lnTo>
                <a:lnTo>
                  <a:pt x="0" y="6858000"/>
                </a:lnTo>
                <a:close/>
              </a:path>
            </a:pathLst>
          </a:custGeom>
          <a:solidFill>
            <a:schemeClr val="bg1"/>
          </a:solidFill>
        </p:spPr>
      </p:pic>
      <p:sp>
        <p:nvSpPr>
          <p:cNvPr id="12" name="Title 11">
            <a:extLst>
              <a:ext uri="{FF2B5EF4-FFF2-40B4-BE49-F238E27FC236}">
                <a16:creationId xmlns="" xmlns:a16="http://schemas.microsoft.com/office/drawing/2014/main" id="{E7337118-9C94-F941-B02C-A696065A7866}"/>
              </a:ext>
            </a:extLst>
          </p:cNvPr>
          <p:cNvSpPr>
            <a:spLocks noGrp="1"/>
          </p:cNvSpPr>
          <p:nvPr>
            <p:ph type="title"/>
          </p:nvPr>
        </p:nvSpPr>
        <p:spPr>
          <a:xfrm rot="10800000" flipV="1">
            <a:off x="6848474" y="571501"/>
            <a:ext cx="4991096" cy="3343275"/>
          </a:xfrm>
        </p:spPr>
        <p:txBody>
          <a:bodyPr/>
          <a:lstStyle/>
          <a:p>
            <a:r>
              <a:rPr lang="en-IN" b="1" dirty="0" smtClean="0"/>
              <a:t>SMART</a:t>
            </a:r>
            <a:br>
              <a:rPr lang="en-IN" b="1" dirty="0" smtClean="0"/>
            </a:br>
            <a:r>
              <a:rPr lang="en-IN" b="1" dirty="0" smtClean="0"/>
              <a:t>ATM</a:t>
            </a:r>
            <a:br>
              <a:rPr lang="en-IN" b="1" dirty="0" smtClean="0"/>
            </a:br>
            <a:r>
              <a:rPr lang="en-IN" b="1" dirty="0" smtClean="0"/>
              <a:t>SURVEILLANCE</a:t>
            </a:r>
            <a:br>
              <a:rPr lang="en-IN" b="1" dirty="0" smtClean="0"/>
            </a:br>
            <a:r>
              <a:rPr lang="en-IN" b="1" dirty="0" smtClean="0"/>
              <a:t>SYSTEM</a:t>
            </a:r>
            <a:endParaRPr lang="en-US" b="1" dirty="0"/>
          </a:p>
        </p:txBody>
      </p:sp>
      <p:pic>
        <p:nvPicPr>
          <p:cNvPr id="6" name="Picture 2" descr="Personetics Bridges FIs To AI Banking Tech | PYMNTS.com"/>
          <p:cNvPicPr>
            <a:picLocks noChangeAspect="1" noChangeArrowheads="1"/>
          </p:cNvPicPr>
          <p:nvPr/>
        </p:nvPicPr>
        <p:blipFill>
          <a:blip r:embed="rId3"/>
          <a:srcRect/>
          <a:stretch>
            <a:fillRect/>
          </a:stretch>
        </p:blipFill>
        <p:spPr bwMode="auto">
          <a:xfrm>
            <a:off x="1" y="0"/>
            <a:ext cx="5619750" cy="6858000"/>
          </a:xfrm>
          <a:prstGeom prst="rect">
            <a:avLst/>
          </a:prstGeom>
          <a:ln>
            <a:gradFill>
              <a:gsLst>
                <a:gs pos="0">
                  <a:srgbClr val="CCCCFF"/>
                </a:gs>
                <a:gs pos="17999">
                  <a:srgbClr val="99CCFF"/>
                </a:gs>
                <a:gs pos="36000">
                  <a:srgbClr val="9966FF"/>
                </a:gs>
                <a:gs pos="61000">
                  <a:srgbClr val="CC99FF"/>
                </a:gs>
                <a:gs pos="82001">
                  <a:srgbClr val="99CCFF"/>
                </a:gs>
                <a:gs pos="100000">
                  <a:srgbClr val="CCCCFF"/>
                </a:gs>
              </a:gsLst>
              <a:lin ang="5400000" scaled="0"/>
            </a:gradFill>
          </a:ln>
          <a:effectLst>
            <a:softEdge rad="112500"/>
          </a:effectLst>
        </p:spPr>
      </p:pic>
      <p:pic>
        <p:nvPicPr>
          <p:cNvPr id="9" name="Picture 2" descr="Bank Fraud Icon photos, royalty-free images, graphics, vectors ..."/>
          <p:cNvPicPr>
            <a:picLocks noChangeAspect="1" noChangeArrowheads="1"/>
          </p:cNvPicPr>
          <p:nvPr/>
        </p:nvPicPr>
        <p:blipFill>
          <a:blip r:embed="rId4"/>
          <a:srcRect/>
          <a:stretch>
            <a:fillRect/>
          </a:stretch>
        </p:blipFill>
        <p:spPr bwMode="auto">
          <a:xfrm>
            <a:off x="5457825" y="3848878"/>
            <a:ext cx="6734175" cy="1447022"/>
          </a:xfrm>
          <a:prstGeom prst="rect">
            <a:avLst/>
          </a:prstGeom>
          <a:ln>
            <a:noFill/>
          </a:ln>
          <a:effectLst>
            <a:softEdge rad="112500"/>
          </a:effectLst>
        </p:spPr>
      </p:pic>
      <p:pic>
        <p:nvPicPr>
          <p:cNvPr id="10" name="Picture 9" descr="maxresdefault (1).jpg"/>
          <p:cNvPicPr>
            <a:picLocks noChangeAspect="1"/>
          </p:cNvPicPr>
          <p:nvPr/>
        </p:nvPicPr>
        <p:blipFill>
          <a:blip r:embed="rId5"/>
          <a:stretch>
            <a:fillRect/>
          </a:stretch>
        </p:blipFill>
        <p:spPr>
          <a:xfrm>
            <a:off x="1381125" y="792217"/>
            <a:ext cx="3257550" cy="31225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Content Placeholder 4" descr="images (7).jpg"/>
          <p:cNvPicPr>
            <a:picLocks noChangeAspect="1"/>
          </p:cNvPicPr>
          <p:nvPr/>
        </p:nvPicPr>
        <p:blipFill>
          <a:blip r:embed="rId6"/>
          <a:stretch>
            <a:fillRect/>
          </a:stretch>
        </p:blipFill>
        <p:spPr>
          <a:xfrm>
            <a:off x="1914526" y="3324225"/>
            <a:ext cx="2114550" cy="2172262"/>
          </a:xfrm>
          <a:prstGeom prst="rect">
            <a:avLst/>
          </a:prstGeom>
          <a:ln>
            <a:noFill/>
          </a:ln>
          <a:effectLst>
            <a:softEdge rad="112500"/>
          </a:effectLst>
        </p:spPr>
      </p:pic>
      <p:sp>
        <p:nvSpPr>
          <p:cNvPr id="16" name="Rectangle 15"/>
          <p:cNvSpPr/>
          <p:nvPr/>
        </p:nvSpPr>
        <p:spPr>
          <a:xfrm>
            <a:off x="8410574" y="5295900"/>
            <a:ext cx="3781426" cy="1477328"/>
          </a:xfrm>
          <a:prstGeom prst="rect">
            <a:avLst/>
          </a:prstGeom>
        </p:spPr>
        <p:txBody>
          <a:bodyPr wrap="square">
            <a:spAutoFit/>
          </a:bodyPr>
          <a:lstStyle/>
          <a:p>
            <a:r>
              <a:rPr lang="en-IN" dirty="0" smtClean="0">
                <a:latin typeface="Century" pitchFamily="18" charset="0"/>
              </a:rPr>
              <a:t>SUBMITTED BY,</a:t>
            </a:r>
          </a:p>
          <a:p>
            <a:r>
              <a:rPr lang="en-IN" dirty="0" smtClean="0">
                <a:latin typeface="Century" pitchFamily="18" charset="0"/>
              </a:rPr>
              <a:t>                  POOJA ANIL</a:t>
            </a:r>
          </a:p>
          <a:p>
            <a:r>
              <a:rPr lang="en-IN" dirty="0" smtClean="0">
                <a:latin typeface="Century" pitchFamily="18" charset="0"/>
              </a:rPr>
              <a:t>                  LMC17MCA004</a:t>
            </a:r>
          </a:p>
          <a:p>
            <a:r>
              <a:rPr lang="en-IN" dirty="0" smtClean="0">
                <a:latin typeface="Century" pitchFamily="18" charset="0"/>
              </a:rPr>
              <a:t>                  S6 MCA</a:t>
            </a:r>
          </a:p>
          <a:p>
            <a:r>
              <a:rPr lang="en-IN" dirty="0" smtClean="0">
                <a:latin typeface="Century" pitchFamily="18" charset="0"/>
              </a:rPr>
              <a:t>                  LMCST</a:t>
            </a:r>
            <a:endParaRPr lang="en-US" dirty="0" smtClean="0">
              <a:latin typeface="Century" pitchFamily="18" charset="0"/>
            </a:endParaRPr>
          </a:p>
        </p:txBody>
      </p:sp>
      <p:sp>
        <p:nvSpPr>
          <p:cNvPr id="17" name="Rectangle 16"/>
          <p:cNvSpPr/>
          <p:nvPr/>
        </p:nvSpPr>
        <p:spPr>
          <a:xfrm rot="10800000" flipV="1">
            <a:off x="7010399" y="388536"/>
            <a:ext cx="1590675" cy="461665"/>
          </a:xfrm>
          <a:prstGeom prst="rect">
            <a:avLst/>
          </a:prstGeom>
        </p:spPr>
        <p:txBody>
          <a:bodyPr wrap="square">
            <a:spAutoFit/>
          </a:bodyPr>
          <a:lstStyle/>
          <a:p>
            <a:r>
              <a:rPr lang="en-US" sz="2400" b="1" dirty="0" smtClean="0">
                <a:latin typeface="French Script MT" pitchFamily="66" charset="0"/>
              </a:rPr>
              <a:t>Presentation on,</a:t>
            </a:r>
          </a:p>
        </p:txBody>
      </p:sp>
    </p:spTree>
    <p:extLst>
      <p:ext uri="{BB962C8B-B14F-4D97-AF65-F5344CB8AC3E}">
        <p14:creationId xmlns="" xmlns:p14="http://schemas.microsoft.com/office/powerpoint/2010/main" val="39594242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1">
            <a:extLst>
              <a:ext uri="{FF2B5EF4-FFF2-40B4-BE49-F238E27FC236}">
                <a16:creationId xmlns="" xmlns:a16="http://schemas.microsoft.com/office/drawing/2014/main" id="{0BACA235-4FA5-A345-8F73-32C9EE8AECBB}"/>
              </a:ext>
            </a:extLst>
          </p:cNvPr>
          <p:cNvSpPr/>
          <p:nvPr/>
        </p:nvSpPr>
        <p:spPr>
          <a:xfrm>
            <a:off x="728133" y="2214055"/>
            <a:ext cx="1099397" cy="1087945"/>
          </a:xfrm>
          <a:custGeom>
            <a:avLst/>
            <a:gdLst>
              <a:gd name="connsiteX0" fmla="*/ 0 w 1625600"/>
              <a:gd name="connsiteY0" fmla="*/ 0 h 1608667"/>
              <a:gd name="connsiteX1" fmla="*/ 0 w 1625600"/>
              <a:gd name="connsiteY1" fmla="*/ 1608667 h 1608667"/>
              <a:gd name="connsiteX2" fmla="*/ 1625600 w 1625600"/>
              <a:gd name="connsiteY2" fmla="*/ 1608667 h 1608667"/>
            </a:gdLst>
            <a:ahLst/>
            <a:cxnLst>
              <a:cxn ang="0">
                <a:pos x="connsiteX0" y="connsiteY0"/>
              </a:cxn>
              <a:cxn ang="0">
                <a:pos x="connsiteX1" y="connsiteY1"/>
              </a:cxn>
              <a:cxn ang="0">
                <a:pos x="connsiteX2" y="connsiteY2"/>
              </a:cxn>
            </a:cxnLst>
            <a:rect l="l" t="t" r="r" b="b"/>
            <a:pathLst>
              <a:path w="1625600" h="1608667">
                <a:moveTo>
                  <a:pt x="0" y="0"/>
                </a:moveTo>
                <a:lnTo>
                  <a:pt x="0" y="1608667"/>
                </a:lnTo>
                <a:lnTo>
                  <a:pt x="1625600" y="1608667"/>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swald Medium" pitchFamily="2" charset="77"/>
            </a:endParaRPr>
          </a:p>
        </p:txBody>
      </p:sp>
      <p:sp>
        <p:nvSpPr>
          <p:cNvPr id="2" name="Title 1">
            <a:extLst>
              <a:ext uri="{FF2B5EF4-FFF2-40B4-BE49-F238E27FC236}">
                <a16:creationId xmlns="" xmlns:a16="http://schemas.microsoft.com/office/drawing/2014/main" id="{7B6ED03D-2F5E-E44C-9973-3745A48C9581}"/>
              </a:ext>
            </a:extLst>
          </p:cNvPr>
          <p:cNvSpPr>
            <a:spLocks noGrp="1"/>
          </p:cNvSpPr>
          <p:nvPr>
            <p:ph type="title"/>
          </p:nvPr>
        </p:nvSpPr>
        <p:spPr/>
        <p:txBody>
          <a:bodyPr>
            <a:normAutofit/>
          </a:bodyPr>
          <a:lstStyle/>
          <a:p>
            <a:r>
              <a:rPr lang="en-US" sz="5400" dirty="0" smtClean="0"/>
              <a:t>Snapshot </a:t>
            </a:r>
            <a:endParaRPr lang="en-US" sz="5400" dirty="0"/>
          </a:p>
        </p:txBody>
      </p:sp>
      <p:sp>
        <p:nvSpPr>
          <p:cNvPr id="11" name="Rectangle 10">
            <a:extLst>
              <a:ext uri="{FF2B5EF4-FFF2-40B4-BE49-F238E27FC236}">
                <a16:creationId xmlns="" xmlns:a16="http://schemas.microsoft.com/office/drawing/2014/main" id="{89A9511F-8964-034D-9985-1A76C1F15684}"/>
              </a:ext>
            </a:extLst>
          </p:cNvPr>
          <p:cNvSpPr/>
          <p:nvPr/>
        </p:nvSpPr>
        <p:spPr>
          <a:xfrm>
            <a:off x="900913" y="1705816"/>
            <a:ext cx="1453896" cy="1453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hivo Light" pitchFamily="2" charset="77"/>
              <a:ea typeface="Roboto Light" panose="02000000000000000000" pitchFamily="2" charset="0"/>
            </a:endParaRPr>
          </a:p>
        </p:txBody>
      </p:sp>
      <p:sp>
        <p:nvSpPr>
          <p:cNvPr id="18" name="Rectangle 17">
            <a:extLst>
              <a:ext uri="{FF2B5EF4-FFF2-40B4-BE49-F238E27FC236}">
                <a16:creationId xmlns="" xmlns:a16="http://schemas.microsoft.com/office/drawing/2014/main" id="{C3E210BD-F9E9-B94A-8250-391B2E4DB56C}"/>
              </a:ext>
            </a:extLst>
          </p:cNvPr>
          <p:cNvSpPr/>
          <p:nvPr/>
        </p:nvSpPr>
        <p:spPr>
          <a:xfrm>
            <a:off x="2326772" y="3322149"/>
            <a:ext cx="1453896" cy="14538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hivo Light" pitchFamily="2" charset="77"/>
              <a:ea typeface="Roboto Light" panose="02000000000000000000" pitchFamily="2" charset="0"/>
            </a:endParaRPr>
          </a:p>
        </p:txBody>
      </p:sp>
      <p:sp>
        <p:nvSpPr>
          <p:cNvPr id="19" name="Rectangle 18">
            <a:extLst>
              <a:ext uri="{FF2B5EF4-FFF2-40B4-BE49-F238E27FC236}">
                <a16:creationId xmlns="" xmlns:a16="http://schemas.microsoft.com/office/drawing/2014/main" id="{F51EBDF4-0DEC-034A-8913-0D05308ED42B}"/>
              </a:ext>
            </a:extLst>
          </p:cNvPr>
          <p:cNvSpPr/>
          <p:nvPr/>
        </p:nvSpPr>
        <p:spPr>
          <a:xfrm>
            <a:off x="3812592" y="4914948"/>
            <a:ext cx="1453896" cy="14538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hivo Light" pitchFamily="2" charset="77"/>
              <a:ea typeface="Roboto Light" panose="02000000000000000000" pitchFamily="2" charset="0"/>
            </a:endParaRPr>
          </a:p>
        </p:txBody>
      </p:sp>
      <p:grpSp>
        <p:nvGrpSpPr>
          <p:cNvPr id="3" name="Group 2">
            <a:extLst>
              <a:ext uri="{FF2B5EF4-FFF2-40B4-BE49-F238E27FC236}">
                <a16:creationId xmlns="" xmlns:a16="http://schemas.microsoft.com/office/drawing/2014/main" id="{49140DBD-3EC0-5D44-A26C-9F6CCFD5620C}"/>
              </a:ext>
            </a:extLst>
          </p:cNvPr>
          <p:cNvGrpSpPr/>
          <p:nvPr/>
        </p:nvGrpSpPr>
        <p:grpSpPr>
          <a:xfrm>
            <a:off x="2558685" y="1753189"/>
            <a:ext cx="5582934" cy="1071869"/>
            <a:chOff x="801764" y="2221961"/>
            <a:chExt cx="3193778" cy="1207039"/>
          </a:xfrm>
        </p:grpSpPr>
        <p:sp>
          <p:nvSpPr>
            <p:cNvPr id="4" name="Rectangle 3">
              <a:extLst>
                <a:ext uri="{FF2B5EF4-FFF2-40B4-BE49-F238E27FC236}">
                  <a16:creationId xmlns="" xmlns:a16="http://schemas.microsoft.com/office/drawing/2014/main" id="{C938D361-71DE-B544-9D50-26BD7C0D7739}"/>
                </a:ext>
              </a:extLst>
            </p:cNvPr>
            <p:cNvSpPr/>
            <p:nvPr/>
          </p:nvSpPr>
          <p:spPr>
            <a:xfrm>
              <a:off x="801765" y="2221961"/>
              <a:ext cx="2574246" cy="518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2000" b="1" dirty="0" smtClean="0">
                  <a:solidFill>
                    <a:schemeClr val="accent1"/>
                  </a:solidFill>
                  <a:latin typeface="Chivo Light" pitchFamily="2" charset="77"/>
                  <a:ea typeface="Roboto" panose="02000000000000000000" pitchFamily="2" charset="0"/>
                </a:rPr>
                <a:t>MODULES</a:t>
              </a:r>
              <a:endParaRPr lang="en-US" sz="2000" b="1" dirty="0">
                <a:solidFill>
                  <a:schemeClr val="accent1"/>
                </a:solidFill>
                <a:latin typeface="Chivo Light" pitchFamily="2" charset="77"/>
                <a:ea typeface="Roboto" panose="02000000000000000000" pitchFamily="2" charset="0"/>
              </a:endParaRPr>
            </a:p>
          </p:txBody>
        </p:sp>
        <p:sp>
          <p:nvSpPr>
            <p:cNvPr id="5" name="Rectangle 4">
              <a:extLst>
                <a:ext uri="{FF2B5EF4-FFF2-40B4-BE49-F238E27FC236}">
                  <a16:creationId xmlns="" xmlns:a16="http://schemas.microsoft.com/office/drawing/2014/main" id="{79FCA42F-A9DF-054B-B1D7-49AF039A5271}"/>
                </a:ext>
              </a:extLst>
            </p:cNvPr>
            <p:cNvSpPr/>
            <p:nvPr/>
          </p:nvSpPr>
          <p:spPr>
            <a:xfrm>
              <a:off x="801764" y="2712308"/>
              <a:ext cx="3193778" cy="716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600" b="1" dirty="0" smtClean="0">
                  <a:solidFill>
                    <a:schemeClr val="tx1"/>
                  </a:solidFill>
                  <a:latin typeface="Chivo Light" pitchFamily="2" charset="77"/>
                  <a:ea typeface="Roboto Light" panose="02000000000000000000" pitchFamily="2" charset="0"/>
                </a:rPr>
                <a:t>SOFTWARE MODULE.</a:t>
              </a:r>
              <a:endParaRPr lang="en-US" sz="1600" b="1" dirty="0">
                <a:solidFill>
                  <a:schemeClr val="tx1"/>
                </a:solidFill>
                <a:latin typeface="Chivo Light" pitchFamily="2" charset="77"/>
                <a:ea typeface="Roboto Light" panose="02000000000000000000" pitchFamily="2" charset="0"/>
              </a:endParaRPr>
            </a:p>
            <a:p>
              <a:pPr marL="285750" indent="-285750">
                <a:buFont typeface="Arial" panose="020B0604020202020204" pitchFamily="34" charset="0"/>
                <a:buChar char="•"/>
              </a:pPr>
              <a:r>
                <a:rPr lang="en-US" sz="1600" b="1" dirty="0" smtClean="0">
                  <a:solidFill>
                    <a:schemeClr val="tx1"/>
                  </a:solidFill>
                  <a:latin typeface="Chivo Light" pitchFamily="2" charset="77"/>
                  <a:ea typeface="Roboto Light" panose="02000000000000000000" pitchFamily="2" charset="0"/>
                </a:rPr>
                <a:t>HARDWARE MODULE</a:t>
              </a:r>
              <a:endParaRPr lang="en-US" sz="1600" b="1" dirty="0">
                <a:solidFill>
                  <a:schemeClr val="tx1"/>
                </a:solidFill>
                <a:latin typeface="Chivo Light" pitchFamily="2" charset="77"/>
                <a:ea typeface="Roboto Light" panose="02000000000000000000" pitchFamily="2" charset="0"/>
              </a:endParaRPr>
            </a:p>
          </p:txBody>
        </p:sp>
      </p:grpSp>
      <p:grpSp>
        <p:nvGrpSpPr>
          <p:cNvPr id="6" name="Group 5">
            <a:extLst>
              <a:ext uri="{FF2B5EF4-FFF2-40B4-BE49-F238E27FC236}">
                <a16:creationId xmlns="" xmlns:a16="http://schemas.microsoft.com/office/drawing/2014/main" id="{6021DB72-F566-534E-AB9C-C2AC068CC244}"/>
              </a:ext>
            </a:extLst>
          </p:cNvPr>
          <p:cNvGrpSpPr/>
          <p:nvPr/>
        </p:nvGrpSpPr>
        <p:grpSpPr>
          <a:xfrm>
            <a:off x="5587929" y="5049778"/>
            <a:ext cx="5671688" cy="1071871"/>
            <a:chOff x="801764" y="2221960"/>
            <a:chExt cx="2574247" cy="1207040"/>
          </a:xfrm>
        </p:grpSpPr>
        <p:sp>
          <p:nvSpPr>
            <p:cNvPr id="7" name="Rectangle 6">
              <a:extLst>
                <a:ext uri="{FF2B5EF4-FFF2-40B4-BE49-F238E27FC236}">
                  <a16:creationId xmlns="" xmlns:a16="http://schemas.microsoft.com/office/drawing/2014/main" id="{70D4EBF5-BED8-4742-9AD0-051608B3ED07}"/>
                </a:ext>
              </a:extLst>
            </p:cNvPr>
            <p:cNvSpPr/>
            <p:nvPr/>
          </p:nvSpPr>
          <p:spPr>
            <a:xfrm>
              <a:off x="801765" y="2221960"/>
              <a:ext cx="2574246" cy="518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2000" b="1" dirty="0" smtClean="0">
                  <a:solidFill>
                    <a:srgbClr val="00B0F0"/>
                  </a:solidFill>
                  <a:latin typeface="Chivo Light" pitchFamily="2" charset="77"/>
                  <a:ea typeface="Roboto" panose="02000000000000000000" pitchFamily="2" charset="0"/>
                </a:rPr>
                <a:t>FRONT AND BACK END</a:t>
              </a:r>
              <a:endParaRPr lang="en-US" sz="2000" b="1" dirty="0">
                <a:solidFill>
                  <a:srgbClr val="00B0F0"/>
                </a:solidFill>
                <a:latin typeface="Chivo Light" pitchFamily="2" charset="77"/>
                <a:ea typeface="Roboto" panose="02000000000000000000" pitchFamily="2" charset="0"/>
              </a:endParaRPr>
            </a:p>
          </p:txBody>
        </p:sp>
        <p:sp>
          <p:nvSpPr>
            <p:cNvPr id="8" name="Rectangle 7">
              <a:extLst>
                <a:ext uri="{FF2B5EF4-FFF2-40B4-BE49-F238E27FC236}">
                  <a16:creationId xmlns="" xmlns:a16="http://schemas.microsoft.com/office/drawing/2014/main" id="{1ECC4DDA-5721-D140-9F3E-64FB80341141}"/>
                </a:ext>
              </a:extLst>
            </p:cNvPr>
            <p:cNvSpPr/>
            <p:nvPr/>
          </p:nvSpPr>
          <p:spPr>
            <a:xfrm>
              <a:off x="801764" y="2712308"/>
              <a:ext cx="2574246" cy="716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600" b="1" dirty="0" smtClean="0">
                  <a:solidFill>
                    <a:schemeClr val="tx1"/>
                  </a:solidFill>
                  <a:latin typeface="Chivo Light" pitchFamily="2" charset="77"/>
                  <a:ea typeface="Roboto Light" panose="02000000000000000000" pitchFamily="2" charset="0"/>
                </a:rPr>
                <a:t>FRONT END: THINGSPEAK,ARDUNIO IDE</a:t>
              </a:r>
              <a:endParaRPr lang="en-US" sz="1600" b="1" dirty="0">
                <a:solidFill>
                  <a:schemeClr val="tx1"/>
                </a:solidFill>
                <a:latin typeface="Chivo Light" pitchFamily="2" charset="77"/>
                <a:ea typeface="Roboto Light" panose="02000000000000000000" pitchFamily="2" charset="0"/>
              </a:endParaRPr>
            </a:p>
            <a:p>
              <a:pPr marL="285750" indent="-285750">
                <a:buFont typeface="Arial" panose="020B0604020202020204" pitchFamily="34" charset="0"/>
                <a:buChar char="•"/>
              </a:pPr>
              <a:r>
                <a:rPr lang="en-US" sz="1600" b="1" dirty="0" smtClean="0">
                  <a:solidFill>
                    <a:schemeClr val="tx1"/>
                  </a:solidFill>
                  <a:latin typeface="Chivo Light" pitchFamily="2" charset="77"/>
                  <a:ea typeface="Roboto Light" panose="02000000000000000000" pitchFamily="2" charset="0"/>
                </a:rPr>
                <a:t>BACK END :THINGSPEAK CLOUD</a:t>
              </a:r>
              <a:endParaRPr lang="en-US" sz="1600" b="1" dirty="0">
                <a:solidFill>
                  <a:schemeClr val="tx1"/>
                </a:solidFill>
                <a:latin typeface="Chivo Light" pitchFamily="2" charset="77"/>
                <a:ea typeface="Roboto Light" panose="02000000000000000000" pitchFamily="2" charset="0"/>
              </a:endParaRPr>
            </a:p>
          </p:txBody>
        </p:sp>
      </p:grpSp>
      <p:sp>
        <p:nvSpPr>
          <p:cNvPr id="9" name="Freeform 8">
            <a:extLst>
              <a:ext uri="{FF2B5EF4-FFF2-40B4-BE49-F238E27FC236}">
                <a16:creationId xmlns="" xmlns:a16="http://schemas.microsoft.com/office/drawing/2014/main" id="{F7A54FDA-49B1-1B46-91C1-0DF67347CB05}"/>
              </a:ext>
            </a:extLst>
          </p:cNvPr>
          <p:cNvSpPr/>
          <p:nvPr/>
        </p:nvSpPr>
        <p:spPr>
          <a:xfrm>
            <a:off x="1220237" y="1968163"/>
            <a:ext cx="817190" cy="816835"/>
          </a:xfrm>
          <a:custGeom>
            <a:avLst/>
            <a:gdLst>
              <a:gd name="connsiteX0" fmla="*/ 165136 w 330344"/>
              <a:gd name="connsiteY0" fmla="*/ 115586 h 330200"/>
              <a:gd name="connsiteX1" fmla="*/ 184335 w 330344"/>
              <a:gd name="connsiteY1" fmla="*/ 119462 h 330200"/>
              <a:gd name="connsiteX2" fmla="*/ 214586 w 330344"/>
              <a:gd name="connsiteY2" fmla="*/ 165101 h 330200"/>
              <a:gd name="connsiteX3" fmla="*/ 165056 w 330344"/>
              <a:gd name="connsiteY3" fmla="*/ 214631 h 330200"/>
              <a:gd name="connsiteX4" fmla="*/ 115525 w 330344"/>
              <a:gd name="connsiteY4" fmla="*/ 165101 h 330200"/>
              <a:gd name="connsiteX5" fmla="*/ 117412 w 330344"/>
              <a:gd name="connsiteY5" fmla="*/ 152459 h 330200"/>
              <a:gd name="connsiteX6" fmla="*/ 132224 w 330344"/>
              <a:gd name="connsiteY6" fmla="*/ 167365 h 330200"/>
              <a:gd name="connsiteX7" fmla="*/ 162609 w 330344"/>
              <a:gd name="connsiteY7" fmla="*/ 197750 h 330200"/>
              <a:gd name="connsiteX8" fmla="*/ 197893 w 330344"/>
              <a:gd name="connsiteY8" fmla="*/ 167365 h 330200"/>
              <a:gd name="connsiteX9" fmla="*/ 167509 w 330344"/>
              <a:gd name="connsiteY9" fmla="*/ 132080 h 330200"/>
              <a:gd name="connsiteX10" fmla="*/ 152602 w 330344"/>
              <a:gd name="connsiteY10" fmla="*/ 117457 h 330200"/>
              <a:gd name="connsiteX11" fmla="*/ 165056 w 330344"/>
              <a:gd name="connsiteY11" fmla="*/ 115570 h 330200"/>
              <a:gd name="connsiteX12" fmla="*/ 165245 w 330344"/>
              <a:gd name="connsiteY12" fmla="*/ 115570 h 330200"/>
              <a:gd name="connsiteX13" fmla="*/ 165136 w 330344"/>
              <a:gd name="connsiteY13" fmla="*/ 115586 h 330200"/>
              <a:gd name="connsiteX14" fmla="*/ 165244 w 330344"/>
              <a:gd name="connsiteY14" fmla="*/ 57738 h 330200"/>
              <a:gd name="connsiteX15" fmla="*/ 198274 w 330344"/>
              <a:gd name="connsiteY15" fmla="*/ 62916 h 330200"/>
              <a:gd name="connsiteX16" fmla="*/ 267438 w 330344"/>
              <a:gd name="connsiteY16" fmla="*/ 197931 h 330200"/>
              <a:gd name="connsiteX17" fmla="*/ 132423 w 330344"/>
              <a:gd name="connsiteY17" fmla="*/ 267095 h 330200"/>
              <a:gd name="connsiteX18" fmla="*/ 63259 w 330344"/>
              <a:gd name="connsiteY18" fmla="*/ 132080 h 330200"/>
              <a:gd name="connsiteX19" fmla="*/ 66184 w 330344"/>
              <a:gd name="connsiteY19" fmla="*/ 132080 h 330200"/>
              <a:gd name="connsiteX20" fmla="*/ 80713 w 330344"/>
              <a:gd name="connsiteY20" fmla="*/ 132080 h 330200"/>
              <a:gd name="connsiteX21" fmla="*/ 80713 w 330344"/>
              <a:gd name="connsiteY21" fmla="*/ 198130 h 330200"/>
              <a:gd name="connsiteX22" fmla="*/ 198273 w 330344"/>
              <a:gd name="connsiteY22" fmla="*/ 249641 h 330200"/>
              <a:gd name="connsiteX23" fmla="*/ 249785 w 330344"/>
              <a:gd name="connsiteY23" fmla="*/ 132080 h 330200"/>
              <a:gd name="connsiteX24" fmla="*/ 132224 w 330344"/>
              <a:gd name="connsiteY24" fmla="*/ 80569 h 330200"/>
              <a:gd name="connsiteX25" fmla="*/ 132224 w 330344"/>
              <a:gd name="connsiteY25" fmla="*/ 66040 h 330200"/>
              <a:gd name="connsiteX26" fmla="*/ 132224 w 330344"/>
              <a:gd name="connsiteY26" fmla="*/ 63116 h 330200"/>
              <a:gd name="connsiteX27" fmla="*/ 165244 w 330344"/>
              <a:gd name="connsiteY27" fmla="*/ 57738 h 330200"/>
              <a:gd name="connsiteX28" fmla="*/ 49674 w 330344"/>
              <a:gd name="connsiteY28" fmla="*/ 16510 h 330200"/>
              <a:gd name="connsiteX29" fmla="*/ 49674 w 330344"/>
              <a:gd name="connsiteY29" fmla="*/ 49530 h 330200"/>
              <a:gd name="connsiteX30" fmla="*/ 16654 w 330344"/>
              <a:gd name="connsiteY30" fmla="*/ 49530 h 330200"/>
              <a:gd name="connsiteX31" fmla="*/ 66184 w 330344"/>
              <a:gd name="connsiteY31" fmla="*/ 99060 h 330200"/>
              <a:gd name="connsiteX32" fmla="*/ 99204 w 330344"/>
              <a:gd name="connsiteY32" fmla="*/ 99060 h 330200"/>
              <a:gd name="connsiteX33" fmla="*/ 99204 w 330344"/>
              <a:gd name="connsiteY33" fmla="*/ 66040 h 330200"/>
              <a:gd name="connsiteX34" fmla="*/ 165244 w 330344"/>
              <a:gd name="connsiteY34" fmla="*/ 0 h 330200"/>
              <a:gd name="connsiteX35" fmla="*/ 330344 w 330344"/>
              <a:gd name="connsiteY35" fmla="*/ 165100 h 330200"/>
              <a:gd name="connsiteX36" fmla="*/ 165244 w 330344"/>
              <a:gd name="connsiteY36" fmla="*/ 330200 h 330200"/>
              <a:gd name="connsiteX37" fmla="*/ 144 w 330344"/>
              <a:gd name="connsiteY37" fmla="*/ 165100 h 330200"/>
              <a:gd name="connsiteX38" fmla="*/ 15805 w 330344"/>
              <a:gd name="connsiteY38" fmla="*/ 95381 h 330200"/>
              <a:gd name="connsiteX39" fmla="*/ 28447 w 330344"/>
              <a:gd name="connsiteY39" fmla="*/ 107740 h 330200"/>
              <a:gd name="connsiteX40" fmla="*/ 28447 w 330344"/>
              <a:gd name="connsiteY40" fmla="*/ 222848 h 330200"/>
              <a:gd name="connsiteX41" fmla="*/ 222992 w 330344"/>
              <a:gd name="connsiteY41" fmla="*/ 302285 h 330200"/>
              <a:gd name="connsiteX42" fmla="*/ 302429 w 330344"/>
              <a:gd name="connsiteY42" fmla="*/ 107740 h 330200"/>
              <a:gd name="connsiteX43" fmla="*/ 107884 w 330344"/>
              <a:gd name="connsiteY43" fmla="*/ 28303 h 330200"/>
              <a:gd name="connsiteX44" fmla="*/ 95525 w 330344"/>
              <a:gd name="connsiteY44" fmla="*/ 15661 h 330200"/>
              <a:gd name="connsiteX45" fmla="*/ 165244 w 330344"/>
              <a:gd name="connsiteY45" fmla="*/ 0 h 330200"/>
              <a:gd name="connsiteX46" fmla="*/ 49674 w 330344"/>
              <a:gd name="connsiteY46" fmla="*/ 0 h 330200"/>
              <a:gd name="connsiteX47" fmla="*/ 61372 w 330344"/>
              <a:gd name="connsiteY47" fmla="*/ 4812 h 330200"/>
              <a:gd name="connsiteX48" fmla="*/ 110525 w 330344"/>
              <a:gd name="connsiteY48" fmla="*/ 54342 h 330200"/>
              <a:gd name="connsiteX49" fmla="*/ 115336 w 330344"/>
              <a:gd name="connsiteY49" fmla="*/ 66040 h 330200"/>
              <a:gd name="connsiteX50" fmla="*/ 115336 w 330344"/>
              <a:gd name="connsiteY50" fmla="*/ 99060 h 330200"/>
              <a:gd name="connsiteX51" fmla="*/ 114487 w 330344"/>
              <a:gd name="connsiteY51" fmla="*/ 103117 h 330200"/>
              <a:gd name="connsiteX52" fmla="*/ 171093 w 330344"/>
              <a:gd name="connsiteY52" fmla="*/ 159251 h 330200"/>
              <a:gd name="connsiteX53" fmla="*/ 171093 w 330344"/>
              <a:gd name="connsiteY53" fmla="*/ 159628 h 330200"/>
              <a:gd name="connsiteX54" fmla="*/ 171093 w 330344"/>
              <a:gd name="connsiteY54" fmla="*/ 170328 h 330200"/>
              <a:gd name="connsiteX55" fmla="*/ 159394 w 330344"/>
              <a:gd name="connsiteY55" fmla="*/ 171327 h 330200"/>
              <a:gd name="connsiteX56" fmla="*/ 103260 w 330344"/>
              <a:gd name="connsiteY56" fmla="*/ 114721 h 330200"/>
              <a:gd name="connsiteX57" fmla="*/ 99204 w 330344"/>
              <a:gd name="connsiteY57" fmla="*/ 115570 h 330200"/>
              <a:gd name="connsiteX58" fmla="*/ 66184 w 330344"/>
              <a:gd name="connsiteY58" fmla="*/ 115570 h 330200"/>
              <a:gd name="connsiteX59" fmla="*/ 54485 w 330344"/>
              <a:gd name="connsiteY59" fmla="*/ 110853 h 330200"/>
              <a:gd name="connsiteX60" fmla="*/ 4955 w 330344"/>
              <a:gd name="connsiteY60" fmla="*/ 61323 h 330200"/>
              <a:gd name="connsiteX61" fmla="*/ 0 w 330344"/>
              <a:gd name="connsiteY61" fmla="*/ 49385 h 330200"/>
              <a:gd name="connsiteX62" fmla="*/ 16654 w 330344"/>
              <a:gd name="connsiteY62" fmla="*/ 33020 h 330200"/>
              <a:gd name="connsiteX63" fmla="*/ 33164 w 330344"/>
              <a:gd name="connsiteY63" fmla="*/ 33020 h 330200"/>
              <a:gd name="connsiteX64" fmla="*/ 33164 w 330344"/>
              <a:gd name="connsiteY64" fmla="*/ 16510 h 330200"/>
              <a:gd name="connsiteX65" fmla="*/ 43353 w 330344"/>
              <a:gd name="connsiteY65" fmla="*/ 1227 h 330200"/>
              <a:gd name="connsiteX66" fmla="*/ 49674 w 330344"/>
              <a:gd name="connsiteY66"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30344" h="330200">
                <a:moveTo>
                  <a:pt x="165136" y="115586"/>
                </a:moveTo>
                <a:lnTo>
                  <a:pt x="184335" y="119462"/>
                </a:lnTo>
                <a:cubicBezTo>
                  <a:pt x="202113" y="126982"/>
                  <a:pt x="214586" y="144584"/>
                  <a:pt x="214586" y="165101"/>
                </a:cubicBezTo>
                <a:cubicBezTo>
                  <a:pt x="214586" y="192456"/>
                  <a:pt x="192411" y="214631"/>
                  <a:pt x="165056" y="214631"/>
                </a:cubicBezTo>
                <a:cubicBezTo>
                  <a:pt x="137700" y="214631"/>
                  <a:pt x="115525" y="192456"/>
                  <a:pt x="115525" y="165101"/>
                </a:cubicBezTo>
                <a:cubicBezTo>
                  <a:pt x="115569" y="160820"/>
                  <a:pt x="116204" y="156566"/>
                  <a:pt x="117412" y="152459"/>
                </a:cubicBezTo>
                <a:lnTo>
                  <a:pt x="132224" y="167365"/>
                </a:lnTo>
                <a:cubicBezTo>
                  <a:pt x="133436" y="183617"/>
                  <a:pt x="146356" y="196537"/>
                  <a:pt x="162609" y="197750"/>
                </a:cubicBezTo>
                <a:cubicBezTo>
                  <a:pt x="180743" y="199103"/>
                  <a:pt x="196540" y="185499"/>
                  <a:pt x="197893" y="167365"/>
                </a:cubicBezTo>
                <a:cubicBezTo>
                  <a:pt x="199246" y="149230"/>
                  <a:pt x="185643" y="133433"/>
                  <a:pt x="167509" y="132080"/>
                </a:cubicBezTo>
                <a:lnTo>
                  <a:pt x="152602" y="117457"/>
                </a:lnTo>
                <a:close/>
                <a:moveTo>
                  <a:pt x="165056" y="115570"/>
                </a:moveTo>
                <a:lnTo>
                  <a:pt x="165245" y="115570"/>
                </a:lnTo>
                <a:lnTo>
                  <a:pt x="165136" y="115586"/>
                </a:lnTo>
                <a:close/>
                <a:moveTo>
                  <a:pt x="165244" y="57738"/>
                </a:moveTo>
                <a:cubicBezTo>
                  <a:pt x="176457" y="57727"/>
                  <a:pt x="187602" y="59474"/>
                  <a:pt x="198274" y="62916"/>
                </a:cubicBezTo>
                <a:cubicBezTo>
                  <a:pt x="254657" y="81101"/>
                  <a:pt x="285623" y="141549"/>
                  <a:pt x="267438" y="197931"/>
                </a:cubicBezTo>
                <a:cubicBezTo>
                  <a:pt x="249254" y="254314"/>
                  <a:pt x="188806" y="285280"/>
                  <a:pt x="132423" y="267095"/>
                </a:cubicBezTo>
                <a:cubicBezTo>
                  <a:pt x="76041" y="248911"/>
                  <a:pt x="45075" y="188463"/>
                  <a:pt x="63259" y="132080"/>
                </a:cubicBezTo>
                <a:cubicBezTo>
                  <a:pt x="64233" y="132131"/>
                  <a:pt x="65210" y="132131"/>
                  <a:pt x="66184" y="132080"/>
                </a:cubicBezTo>
                <a:lnTo>
                  <a:pt x="80713" y="132080"/>
                </a:lnTo>
                <a:cubicBezTo>
                  <a:pt x="72417" y="153315"/>
                  <a:pt x="72417" y="176895"/>
                  <a:pt x="80713" y="198130"/>
                </a:cubicBezTo>
                <a:cubicBezTo>
                  <a:pt x="98952" y="244818"/>
                  <a:pt x="151585" y="267880"/>
                  <a:pt x="198273" y="249641"/>
                </a:cubicBezTo>
                <a:cubicBezTo>
                  <a:pt x="244961" y="231402"/>
                  <a:pt x="268024" y="178768"/>
                  <a:pt x="249785" y="132080"/>
                </a:cubicBezTo>
                <a:cubicBezTo>
                  <a:pt x="231546" y="85392"/>
                  <a:pt x="178912" y="62330"/>
                  <a:pt x="132224" y="80569"/>
                </a:cubicBezTo>
                <a:lnTo>
                  <a:pt x="132224" y="66040"/>
                </a:lnTo>
                <a:cubicBezTo>
                  <a:pt x="132274" y="65066"/>
                  <a:pt x="132274" y="64090"/>
                  <a:pt x="132224" y="63116"/>
                </a:cubicBezTo>
                <a:cubicBezTo>
                  <a:pt x="142884" y="59619"/>
                  <a:pt x="154025" y="57805"/>
                  <a:pt x="165244" y="57738"/>
                </a:cubicBezTo>
                <a:close/>
                <a:moveTo>
                  <a:pt x="49674" y="16510"/>
                </a:moveTo>
                <a:lnTo>
                  <a:pt x="49674" y="49530"/>
                </a:lnTo>
                <a:lnTo>
                  <a:pt x="16654" y="49530"/>
                </a:lnTo>
                <a:lnTo>
                  <a:pt x="66184" y="99060"/>
                </a:lnTo>
                <a:lnTo>
                  <a:pt x="99204" y="99060"/>
                </a:lnTo>
                <a:lnTo>
                  <a:pt x="99204" y="66040"/>
                </a:lnTo>
                <a:close/>
                <a:moveTo>
                  <a:pt x="165244" y="0"/>
                </a:moveTo>
                <a:cubicBezTo>
                  <a:pt x="256426" y="0"/>
                  <a:pt x="330344" y="73918"/>
                  <a:pt x="330344" y="165100"/>
                </a:cubicBezTo>
                <a:cubicBezTo>
                  <a:pt x="330344" y="256282"/>
                  <a:pt x="256426" y="330200"/>
                  <a:pt x="165244" y="330200"/>
                </a:cubicBezTo>
                <a:cubicBezTo>
                  <a:pt x="74062" y="330200"/>
                  <a:pt x="144" y="256282"/>
                  <a:pt x="144" y="165100"/>
                </a:cubicBezTo>
                <a:cubicBezTo>
                  <a:pt x="125" y="140986"/>
                  <a:pt x="5475" y="117170"/>
                  <a:pt x="15805" y="95381"/>
                </a:cubicBezTo>
                <a:lnTo>
                  <a:pt x="28447" y="107740"/>
                </a:lnTo>
                <a:cubicBezTo>
                  <a:pt x="12981" y="144551"/>
                  <a:pt x="12981" y="186037"/>
                  <a:pt x="28447" y="222848"/>
                </a:cubicBezTo>
                <a:cubicBezTo>
                  <a:pt x="60233" y="298506"/>
                  <a:pt x="147334" y="334071"/>
                  <a:pt x="222992" y="302285"/>
                </a:cubicBezTo>
                <a:cubicBezTo>
                  <a:pt x="298650" y="270498"/>
                  <a:pt x="334215" y="183398"/>
                  <a:pt x="302429" y="107740"/>
                </a:cubicBezTo>
                <a:cubicBezTo>
                  <a:pt x="270642" y="32082"/>
                  <a:pt x="183542" y="-3483"/>
                  <a:pt x="107884" y="28303"/>
                </a:cubicBezTo>
                <a:lnTo>
                  <a:pt x="95525" y="15661"/>
                </a:lnTo>
                <a:cubicBezTo>
                  <a:pt x="117314" y="5331"/>
                  <a:pt x="141130" y="-19"/>
                  <a:pt x="165244" y="0"/>
                </a:cubicBezTo>
                <a:close/>
                <a:moveTo>
                  <a:pt x="49674" y="0"/>
                </a:moveTo>
                <a:cubicBezTo>
                  <a:pt x="54053" y="8"/>
                  <a:pt x="58254" y="1736"/>
                  <a:pt x="61372" y="4812"/>
                </a:cubicBezTo>
                <a:lnTo>
                  <a:pt x="110525" y="54342"/>
                </a:lnTo>
                <a:cubicBezTo>
                  <a:pt x="113609" y="57454"/>
                  <a:pt x="115339" y="61659"/>
                  <a:pt x="115336" y="66040"/>
                </a:cubicBezTo>
                <a:lnTo>
                  <a:pt x="115336" y="99060"/>
                </a:lnTo>
                <a:cubicBezTo>
                  <a:pt x="115245" y="100446"/>
                  <a:pt x="114959" y="101811"/>
                  <a:pt x="114487" y="103117"/>
                </a:cubicBezTo>
                <a:lnTo>
                  <a:pt x="171093" y="159251"/>
                </a:lnTo>
                <a:lnTo>
                  <a:pt x="171093" y="159628"/>
                </a:lnTo>
                <a:cubicBezTo>
                  <a:pt x="173698" y="162719"/>
                  <a:pt x="173698" y="167237"/>
                  <a:pt x="171093" y="170328"/>
                </a:cubicBezTo>
                <a:cubicBezTo>
                  <a:pt x="168138" y="173835"/>
                  <a:pt x="162900" y="174282"/>
                  <a:pt x="159394" y="171327"/>
                </a:cubicBezTo>
                <a:lnTo>
                  <a:pt x="103260" y="114721"/>
                </a:lnTo>
                <a:cubicBezTo>
                  <a:pt x="101955" y="115193"/>
                  <a:pt x="100589" y="115479"/>
                  <a:pt x="99204" y="115570"/>
                </a:cubicBezTo>
                <a:lnTo>
                  <a:pt x="66184" y="115570"/>
                </a:lnTo>
                <a:cubicBezTo>
                  <a:pt x="61815" y="115598"/>
                  <a:pt x="57612" y="113903"/>
                  <a:pt x="54485" y="110853"/>
                </a:cubicBezTo>
                <a:lnTo>
                  <a:pt x="4955" y="61323"/>
                </a:lnTo>
                <a:cubicBezTo>
                  <a:pt x="1749" y="58183"/>
                  <a:pt x="-40" y="53873"/>
                  <a:pt x="0" y="49385"/>
                </a:cubicBezTo>
                <a:cubicBezTo>
                  <a:pt x="79" y="40267"/>
                  <a:pt x="7536" y="32940"/>
                  <a:pt x="16654" y="33020"/>
                </a:cubicBezTo>
                <a:lnTo>
                  <a:pt x="33164" y="33020"/>
                </a:lnTo>
                <a:lnTo>
                  <a:pt x="33164" y="16510"/>
                </a:lnTo>
                <a:cubicBezTo>
                  <a:pt x="33176" y="9830"/>
                  <a:pt x="37191" y="3808"/>
                  <a:pt x="43353" y="1227"/>
                </a:cubicBezTo>
                <a:cubicBezTo>
                  <a:pt x="45358" y="405"/>
                  <a:pt x="47506" y="-12"/>
                  <a:pt x="49674" y="0"/>
                </a:cubicBezTo>
                <a:close/>
              </a:path>
            </a:pathLst>
          </a:custGeom>
          <a:solidFill>
            <a:schemeClr val="bg2"/>
          </a:solidFill>
          <a:ln w="9253" cap="flat">
            <a:noFill/>
            <a:prstDash val="solid"/>
            <a:miter/>
          </a:ln>
        </p:spPr>
        <p:txBody>
          <a:bodyPr rtlCol="0" anchor="ctr"/>
          <a:lstStyle/>
          <a:p>
            <a:endParaRPr lang="en-US" dirty="0">
              <a:latin typeface="Oswald Medium" pitchFamily="2" charset="77"/>
            </a:endParaRPr>
          </a:p>
        </p:txBody>
      </p:sp>
      <p:sp>
        <p:nvSpPr>
          <p:cNvPr id="10" name="Freeform 9">
            <a:extLst>
              <a:ext uri="{FF2B5EF4-FFF2-40B4-BE49-F238E27FC236}">
                <a16:creationId xmlns="" xmlns:a16="http://schemas.microsoft.com/office/drawing/2014/main" id="{883E9B0F-5715-E04B-A42E-AE30CC447709}"/>
              </a:ext>
            </a:extLst>
          </p:cNvPr>
          <p:cNvSpPr/>
          <p:nvPr/>
        </p:nvSpPr>
        <p:spPr>
          <a:xfrm>
            <a:off x="4132090" y="5198431"/>
            <a:ext cx="816842" cy="816956"/>
          </a:xfrm>
          <a:custGeom>
            <a:avLst/>
            <a:gdLst>
              <a:gd name="connsiteX0" fmla="*/ 99060 w 330201"/>
              <a:gd name="connsiteY0" fmla="*/ 313690 h 330247"/>
              <a:gd name="connsiteX1" fmla="*/ 231140 w 330201"/>
              <a:gd name="connsiteY1" fmla="*/ 313690 h 330247"/>
              <a:gd name="connsiteX2" fmla="*/ 232907 w 330201"/>
              <a:gd name="connsiteY2" fmla="*/ 313690 h 330247"/>
              <a:gd name="connsiteX3" fmla="*/ 240278 w 330201"/>
              <a:gd name="connsiteY3" fmla="*/ 322829 h 330247"/>
              <a:gd name="connsiteX4" fmla="*/ 231140 w 330201"/>
              <a:gd name="connsiteY4" fmla="*/ 330200 h 330247"/>
              <a:gd name="connsiteX5" fmla="*/ 99060 w 330201"/>
              <a:gd name="connsiteY5" fmla="*/ 330200 h 330247"/>
              <a:gd name="connsiteX6" fmla="*/ 97292 w 330201"/>
              <a:gd name="connsiteY6" fmla="*/ 330200 h 330247"/>
              <a:gd name="connsiteX7" fmla="*/ 89921 w 330201"/>
              <a:gd name="connsiteY7" fmla="*/ 321061 h 330247"/>
              <a:gd name="connsiteX8" fmla="*/ 99060 w 330201"/>
              <a:gd name="connsiteY8" fmla="*/ 313690 h 330247"/>
              <a:gd name="connsiteX9" fmla="*/ 280671 w 330201"/>
              <a:gd name="connsiteY9" fmla="*/ 101701 h 330247"/>
              <a:gd name="connsiteX10" fmla="*/ 247650 w 330201"/>
              <a:gd name="connsiteY10" fmla="*/ 198121 h 330247"/>
              <a:gd name="connsiteX11" fmla="*/ 280671 w 330201"/>
              <a:gd name="connsiteY11" fmla="*/ 214631 h 330247"/>
              <a:gd name="connsiteX12" fmla="*/ 313691 w 330201"/>
              <a:gd name="connsiteY12" fmla="*/ 198121 h 330247"/>
              <a:gd name="connsiteX13" fmla="*/ 280671 w 330201"/>
              <a:gd name="connsiteY13" fmla="*/ 101701 h 330247"/>
              <a:gd name="connsiteX14" fmla="*/ 49530 w 330201"/>
              <a:gd name="connsiteY14" fmla="*/ 101701 h 330247"/>
              <a:gd name="connsiteX15" fmla="*/ 16510 w 330201"/>
              <a:gd name="connsiteY15" fmla="*/ 198121 h 330247"/>
              <a:gd name="connsiteX16" fmla="*/ 49530 w 330201"/>
              <a:gd name="connsiteY16" fmla="*/ 214631 h 330247"/>
              <a:gd name="connsiteX17" fmla="*/ 82551 w 330201"/>
              <a:gd name="connsiteY17" fmla="*/ 198121 h 330247"/>
              <a:gd name="connsiteX18" fmla="*/ 49530 w 330201"/>
              <a:gd name="connsiteY18" fmla="*/ 101701 h 330247"/>
              <a:gd name="connsiteX19" fmla="*/ 280671 w 330201"/>
              <a:gd name="connsiteY19" fmla="*/ 74342 h 330247"/>
              <a:gd name="connsiteX20" fmla="*/ 330201 w 330201"/>
              <a:gd name="connsiteY20" fmla="*/ 198121 h 330247"/>
              <a:gd name="connsiteX21" fmla="*/ 280671 w 330201"/>
              <a:gd name="connsiteY21" fmla="*/ 231141 h 330247"/>
              <a:gd name="connsiteX22" fmla="*/ 231140 w 330201"/>
              <a:gd name="connsiteY22" fmla="*/ 198121 h 330247"/>
              <a:gd name="connsiteX23" fmla="*/ 280671 w 330201"/>
              <a:gd name="connsiteY23" fmla="*/ 74342 h 330247"/>
              <a:gd name="connsiteX24" fmla="*/ 49530 w 330201"/>
              <a:gd name="connsiteY24" fmla="*/ 74342 h 330247"/>
              <a:gd name="connsiteX25" fmla="*/ 99061 w 330201"/>
              <a:gd name="connsiteY25" fmla="*/ 198121 h 330247"/>
              <a:gd name="connsiteX26" fmla="*/ 49530 w 330201"/>
              <a:gd name="connsiteY26" fmla="*/ 231141 h 330247"/>
              <a:gd name="connsiteX27" fmla="*/ 0 w 330201"/>
              <a:gd name="connsiteY27" fmla="*/ 198121 h 330247"/>
              <a:gd name="connsiteX28" fmla="*/ 49530 w 330201"/>
              <a:gd name="connsiteY28" fmla="*/ 74342 h 330247"/>
              <a:gd name="connsiteX29" fmla="*/ 165477 w 330201"/>
              <a:gd name="connsiteY29" fmla="*/ 0 h 330247"/>
              <a:gd name="connsiteX30" fmla="*/ 173779 w 330201"/>
              <a:gd name="connsiteY30" fmla="*/ 8302 h 330247"/>
              <a:gd name="connsiteX31" fmla="*/ 173779 w 330201"/>
              <a:gd name="connsiteY31" fmla="*/ 26605 h 330247"/>
              <a:gd name="connsiteX32" fmla="*/ 249254 w 330201"/>
              <a:gd name="connsiteY32" fmla="*/ 41794 h 330247"/>
              <a:gd name="connsiteX33" fmla="*/ 280670 w 330201"/>
              <a:gd name="connsiteY33" fmla="*/ 41794 h 330247"/>
              <a:gd name="connsiteX34" fmla="*/ 288878 w 330201"/>
              <a:gd name="connsiteY34" fmla="*/ 50002 h 330247"/>
              <a:gd name="connsiteX35" fmla="*/ 280670 w 330201"/>
              <a:gd name="connsiteY35" fmla="*/ 58210 h 330247"/>
              <a:gd name="connsiteX36" fmla="*/ 247650 w 330201"/>
              <a:gd name="connsiteY36" fmla="*/ 58210 h 330247"/>
              <a:gd name="connsiteX37" fmla="*/ 173402 w 330201"/>
              <a:gd name="connsiteY37" fmla="*/ 43586 h 330247"/>
              <a:gd name="connsiteX38" fmla="*/ 173402 w 330201"/>
              <a:gd name="connsiteY38" fmla="*/ 288879 h 330247"/>
              <a:gd name="connsiteX39" fmla="*/ 165100 w 330201"/>
              <a:gd name="connsiteY39" fmla="*/ 297181 h 330247"/>
              <a:gd name="connsiteX40" fmla="*/ 156798 w 330201"/>
              <a:gd name="connsiteY40" fmla="*/ 288879 h 330247"/>
              <a:gd name="connsiteX41" fmla="*/ 156798 w 330201"/>
              <a:gd name="connsiteY41" fmla="*/ 43209 h 330247"/>
              <a:gd name="connsiteX42" fmla="*/ 84154 w 330201"/>
              <a:gd name="connsiteY42" fmla="*/ 57738 h 330247"/>
              <a:gd name="connsiteX43" fmla="*/ 49530 w 330201"/>
              <a:gd name="connsiteY43" fmla="*/ 57738 h 330247"/>
              <a:gd name="connsiteX44" fmla="*/ 41322 w 330201"/>
              <a:gd name="connsiteY44" fmla="*/ 49530 h 330247"/>
              <a:gd name="connsiteX45" fmla="*/ 49530 w 330201"/>
              <a:gd name="connsiteY45" fmla="*/ 41322 h 330247"/>
              <a:gd name="connsiteX46" fmla="*/ 82550 w 330201"/>
              <a:gd name="connsiteY46" fmla="*/ 41322 h 330247"/>
              <a:gd name="connsiteX47" fmla="*/ 157175 w 330201"/>
              <a:gd name="connsiteY47" fmla="*/ 26227 h 330247"/>
              <a:gd name="connsiteX48" fmla="*/ 157175 w 330201"/>
              <a:gd name="connsiteY48" fmla="*/ 8302 h 330247"/>
              <a:gd name="connsiteX49" fmla="*/ 165477 w 330201"/>
              <a:gd name="connsiteY49" fmla="*/ 0 h 33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30201" h="330247">
                <a:moveTo>
                  <a:pt x="99060" y="313690"/>
                </a:moveTo>
                <a:lnTo>
                  <a:pt x="231140" y="313690"/>
                </a:lnTo>
                <a:cubicBezTo>
                  <a:pt x="231727" y="313627"/>
                  <a:pt x="232320" y="313627"/>
                  <a:pt x="232907" y="313690"/>
                </a:cubicBezTo>
                <a:cubicBezTo>
                  <a:pt x="237466" y="314178"/>
                  <a:pt x="240766" y="318269"/>
                  <a:pt x="240278" y="322829"/>
                </a:cubicBezTo>
                <a:cubicBezTo>
                  <a:pt x="239790" y="327388"/>
                  <a:pt x="235699" y="330688"/>
                  <a:pt x="231140" y="330200"/>
                </a:cubicBezTo>
                <a:lnTo>
                  <a:pt x="99060" y="330200"/>
                </a:lnTo>
                <a:cubicBezTo>
                  <a:pt x="98472" y="330263"/>
                  <a:pt x="97880" y="330263"/>
                  <a:pt x="97292" y="330200"/>
                </a:cubicBezTo>
                <a:cubicBezTo>
                  <a:pt x="92733" y="329712"/>
                  <a:pt x="89433" y="325620"/>
                  <a:pt x="89921" y="321061"/>
                </a:cubicBezTo>
                <a:cubicBezTo>
                  <a:pt x="90409" y="316502"/>
                  <a:pt x="94501" y="313202"/>
                  <a:pt x="99060" y="313690"/>
                </a:cubicBezTo>
                <a:close/>
                <a:moveTo>
                  <a:pt x="280671" y="101701"/>
                </a:moveTo>
                <a:cubicBezTo>
                  <a:pt x="266520" y="129061"/>
                  <a:pt x="247650" y="186422"/>
                  <a:pt x="247650" y="198121"/>
                </a:cubicBezTo>
                <a:cubicBezTo>
                  <a:pt x="247650" y="205197"/>
                  <a:pt x="260481" y="214631"/>
                  <a:pt x="280671" y="214631"/>
                </a:cubicBezTo>
                <a:cubicBezTo>
                  <a:pt x="300860" y="214631"/>
                  <a:pt x="313691" y="204819"/>
                  <a:pt x="313691" y="198121"/>
                </a:cubicBezTo>
                <a:cubicBezTo>
                  <a:pt x="313597" y="186611"/>
                  <a:pt x="294539" y="129061"/>
                  <a:pt x="280671" y="101701"/>
                </a:cubicBezTo>
                <a:close/>
                <a:moveTo>
                  <a:pt x="49530" y="101701"/>
                </a:moveTo>
                <a:cubicBezTo>
                  <a:pt x="35379" y="129061"/>
                  <a:pt x="16510" y="186422"/>
                  <a:pt x="16510" y="198121"/>
                </a:cubicBezTo>
                <a:cubicBezTo>
                  <a:pt x="16510" y="205197"/>
                  <a:pt x="29341" y="214631"/>
                  <a:pt x="49530" y="214631"/>
                </a:cubicBezTo>
                <a:cubicBezTo>
                  <a:pt x="69720" y="214631"/>
                  <a:pt x="82551" y="204819"/>
                  <a:pt x="82551" y="198121"/>
                </a:cubicBezTo>
                <a:cubicBezTo>
                  <a:pt x="82457" y="186611"/>
                  <a:pt x="63399" y="129061"/>
                  <a:pt x="49530" y="101701"/>
                </a:cubicBezTo>
                <a:close/>
                <a:moveTo>
                  <a:pt x="280671" y="74342"/>
                </a:moveTo>
                <a:cubicBezTo>
                  <a:pt x="297181" y="82550"/>
                  <a:pt x="330201" y="179913"/>
                  <a:pt x="330201" y="198121"/>
                </a:cubicBezTo>
                <a:cubicBezTo>
                  <a:pt x="330201" y="216329"/>
                  <a:pt x="308030" y="231141"/>
                  <a:pt x="280671" y="231141"/>
                </a:cubicBezTo>
                <a:cubicBezTo>
                  <a:pt x="253311" y="231141"/>
                  <a:pt x="231140" y="216329"/>
                  <a:pt x="231140" y="198121"/>
                </a:cubicBezTo>
                <a:cubicBezTo>
                  <a:pt x="231140" y="179913"/>
                  <a:pt x="264160" y="82550"/>
                  <a:pt x="280671" y="74342"/>
                </a:cubicBezTo>
                <a:close/>
                <a:moveTo>
                  <a:pt x="49530" y="74342"/>
                </a:moveTo>
                <a:cubicBezTo>
                  <a:pt x="66041" y="82550"/>
                  <a:pt x="99061" y="179913"/>
                  <a:pt x="99061" y="198121"/>
                </a:cubicBezTo>
                <a:cubicBezTo>
                  <a:pt x="99061" y="216329"/>
                  <a:pt x="76890" y="231141"/>
                  <a:pt x="49530" y="231141"/>
                </a:cubicBezTo>
                <a:cubicBezTo>
                  <a:pt x="22171" y="231141"/>
                  <a:pt x="0" y="216329"/>
                  <a:pt x="0" y="198121"/>
                </a:cubicBezTo>
                <a:cubicBezTo>
                  <a:pt x="0" y="179913"/>
                  <a:pt x="33020" y="82550"/>
                  <a:pt x="49530" y="74342"/>
                </a:cubicBezTo>
                <a:close/>
                <a:moveTo>
                  <a:pt x="165477" y="0"/>
                </a:moveTo>
                <a:cubicBezTo>
                  <a:pt x="170062" y="0"/>
                  <a:pt x="173779" y="3717"/>
                  <a:pt x="173779" y="8302"/>
                </a:cubicBezTo>
                <a:lnTo>
                  <a:pt x="173779" y="26605"/>
                </a:lnTo>
                <a:lnTo>
                  <a:pt x="249254" y="41794"/>
                </a:lnTo>
                <a:lnTo>
                  <a:pt x="280670" y="41794"/>
                </a:lnTo>
                <a:cubicBezTo>
                  <a:pt x="285203" y="41794"/>
                  <a:pt x="288878" y="45469"/>
                  <a:pt x="288878" y="50002"/>
                </a:cubicBezTo>
                <a:cubicBezTo>
                  <a:pt x="288878" y="54535"/>
                  <a:pt x="285203" y="58210"/>
                  <a:pt x="280670" y="58210"/>
                </a:cubicBezTo>
                <a:lnTo>
                  <a:pt x="247650" y="58210"/>
                </a:lnTo>
                <a:lnTo>
                  <a:pt x="173402" y="43586"/>
                </a:lnTo>
                <a:lnTo>
                  <a:pt x="173402" y="288879"/>
                </a:lnTo>
                <a:cubicBezTo>
                  <a:pt x="173402" y="293464"/>
                  <a:pt x="169685" y="297181"/>
                  <a:pt x="165100" y="297181"/>
                </a:cubicBezTo>
                <a:cubicBezTo>
                  <a:pt x="160515" y="297181"/>
                  <a:pt x="156798" y="293464"/>
                  <a:pt x="156798" y="288879"/>
                </a:cubicBezTo>
                <a:lnTo>
                  <a:pt x="156798" y="43209"/>
                </a:lnTo>
                <a:lnTo>
                  <a:pt x="84154" y="57738"/>
                </a:lnTo>
                <a:lnTo>
                  <a:pt x="49530" y="57738"/>
                </a:lnTo>
                <a:cubicBezTo>
                  <a:pt x="44997" y="57738"/>
                  <a:pt x="41322" y="54063"/>
                  <a:pt x="41322" y="49530"/>
                </a:cubicBezTo>
                <a:cubicBezTo>
                  <a:pt x="41322" y="44997"/>
                  <a:pt x="44997" y="41322"/>
                  <a:pt x="49530" y="41322"/>
                </a:cubicBezTo>
                <a:lnTo>
                  <a:pt x="82550" y="41322"/>
                </a:lnTo>
                <a:lnTo>
                  <a:pt x="157175" y="26227"/>
                </a:lnTo>
                <a:lnTo>
                  <a:pt x="157175" y="8302"/>
                </a:lnTo>
                <a:cubicBezTo>
                  <a:pt x="157175" y="3717"/>
                  <a:pt x="160892" y="0"/>
                  <a:pt x="165477" y="0"/>
                </a:cubicBezTo>
                <a:close/>
              </a:path>
            </a:pathLst>
          </a:custGeom>
          <a:solidFill>
            <a:schemeClr val="bg2"/>
          </a:solidFill>
          <a:ln w="9253" cap="flat">
            <a:noFill/>
            <a:prstDash val="solid"/>
            <a:miter/>
          </a:ln>
        </p:spPr>
        <p:txBody>
          <a:bodyPr rtlCol="0" anchor="ctr"/>
          <a:lstStyle/>
          <a:p>
            <a:endParaRPr lang="en-US" dirty="0">
              <a:latin typeface="Oswald Medium" pitchFamily="2" charset="77"/>
            </a:endParaRPr>
          </a:p>
        </p:txBody>
      </p:sp>
      <p:grpSp>
        <p:nvGrpSpPr>
          <p:cNvPr id="14" name="Group 13">
            <a:extLst>
              <a:ext uri="{FF2B5EF4-FFF2-40B4-BE49-F238E27FC236}">
                <a16:creationId xmlns="" xmlns:a16="http://schemas.microsoft.com/office/drawing/2014/main" id="{CB7A7B6A-B322-5C4F-8B49-DF8B9A9BA97C}"/>
              </a:ext>
            </a:extLst>
          </p:cNvPr>
          <p:cNvGrpSpPr/>
          <p:nvPr/>
        </p:nvGrpSpPr>
        <p:grpSpPr>
          <a:xfrm>
            <a:off x="4023483" y="3402275"/>
            <a:ext cx="5781782" cy="1071869"/>
            <a:chOff x="3448882" y="2221961"/>
            <a:chExt cx="2832068" cy="1207039"/>
          </a:xfrm>
        </p:grpSpPr>
        <p:sp>
          <p:nvSpPr>
            <p:cNvPr id="15" name="Rectangle 14">
              <a:extLst>
                <a:ext uri="{FF2B5EF4-FFF2-40B4-BE49-F238E27FC236}">
                  <a16:creationId xmlns="" xmlns:a16="http://schemas.microsoft.com/office/drawing/2014/main" id="{7AA07DB3-FA86-D949-8A9F-AC05383C477C}"/>
                </a:ext>
              </a:extLst>
            </p:cNvPr>
            <p:cNvSpPr/>
            <p:nvPr/>
          </p:nvSpPr>
          <p:spPr>
            <a:xfrm>
              <a:off x="3448882" y="2221961"/>
              <a:ext cx="2574246" cy="518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2000" b="1" dirty="0" smtClean="0">
                  <a:solidFill>
                    <a:schemeClr val="accent2"/>
                  </a:solidFill>
                  <a:latin typeface="Chivo Light" pitchFamily="2" charset="77"/>
                  <a:ea typeface="Roboto" panose="02000000000000000000" pitchFamily="2" charset="0"/>
                </a:rPr>
                <a:t>TECHNOLOGY USED</a:t>
              </a:r>
              <a:endParaRPr lang="en-US" sz="2000" b="1" dirty="0">
                <a:solidFill>
                  <a:schemeClr val="accent2"/>
                </a:solidFill>
                <a:latin typeface="Chivo Light" pitchFamily="2" charset="77"/>
                <a:ea typeface="Roboto" panose="02000000000000000000" pitchFamily="2" charset="0"/>
              </a:endParaRPr>
            </a:p>
          </p:txBody>
        </p:sp>
        <p:sp>
          <p:nvSpPr>
            <p:cNvPr id="16" name="Rectangle 15">
              <a:extLst>
                <a:ext uri="{FF2B5EF4-FFF2-40B4-BE49-F238E27FC236}">
                  <a16:creationId xmlns="" xmlns:a16="http://schemas.microsoft.com/office/drawing/2014/main" id="{24780CAD-5300-004C-A00C-4315767A258C}"/>
                </a:ext>
              </a:extLst>
            </p:cNvPr>
            <p:cNvSpPr/>
            <p:nvPr/>
          </p:nvSpPr>
          <p:spPr>
            <a:xfrm>
              <a:off x="3448882" y="2712308"/>
              <a:ext cx="2832068" cy="716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600" b="1" dirty="0" smtClean="0">
                  <a:solidFill>
                    <a:schemeClr val="tx1"/>
                  </a:solidFill>
                  <a:latin typeface="Chivo Light" pitchFamily="2" charset="77"/>
                  <a:ea typeface="Roboto Light" panose="02000000000000000000" pitchFamily="2" charset="0"/>
                </a:rPr>
                <a:t>IOT-INTERNET OF THINGS</a:t>
              </a:r>
              <a:endParaRPr lang="en-US" sz="1600" b="1" dirty="0">
                <a:solidFill>
                  <a:schemeClr val="tx1"/>
                </a:solidFill>
                <a:latin typeface="Chivo Light" pitchFamily="2" charset="77"/>
                <a:ea typeface="Roboto Light" panose="02000000000000000000" pitchFamily="2" charset="0"/>
              </a:endParaRPr>
            </a:p>
            <a:p>
              <a:pPr marL="285750" indent="-285750">
                <a:buFont typeface="Arial" panose="020B0604020202020204" pitchFamily="34" charset="0"/>
                <a:buChar char="•"/>
              </a:pPr>
              <a:r>
                <a:rPr lang="en-US" sz="1600" b="1" dirty="0" smtClean="0">
                  <a:solidFill>
                    <a:schemeClr val="tx1"/>
                  </a:solidFill>
                  <a:latin typeface="Chivo Light" pitchFamily="2" charset="77"/>
                  <a:ea typeface="Roboto Light" panose="02000000000000000000" pitchFamily="2" charset="0"/>
                </a:rPr>
                <a:t>EMBEDDED TECHNOLOGY</a:t>
              </a:r>
              <a:endParaRPr lang="en-US" sz="1600" b="1" dirty="0">
                <a:solidFill>
                  <a:schemeClr val="tx1"/>
                </a:solidFill>
                <a:latin typeface="Chivo Light" pitchFamily="2" charset="77"/>
                <a:ea typeface="Roboto Light" panose="02000000000000000000" pitchFamily="2" charset="0"/>
              </a:endParaRPr>
            </a:p>
          </p:txBody>
        </p:sp>
      </p:grpSp>
      <p:sp>
        <p:nvSpPr>
          <p:cNvPr id="17" name="Freeform 16">
            <a:extLst>
              <a:ext uri="{FF2B5EF4-FFF2-40B4-BE49-F238E27FC236}">
                <a16:creationId xmlns="" xmlns:a16="http://schemas.microsoft.com/office/drawing/2014/main" id="{59B63985-205E-3E4E-A3C8-A9DAFBEFEB75}"/>
              </a:ext>
            </a:extLst>
          </p:cNvPr>
          <p:cNvSpPr/>
          <p:nvPr/>
        </p:nvSpPr>
        <p:spPr>
          <a:xfrm>
            <a:off x="2649042" y="3650213"/>
            <a:ext cx="811297" cy="685400"/>
          </a:xfrm>
          <a:custGeom>
            <a:avLst/>
            <a:gdLst>
              <a:gd name="connsiteX0" fmla="*/ 82668 w 327961"/>
              <a:gd name="connsiteY0" fmla="*/ 179283 h 277068"/>
              <a:gd name="connsiteX1" fmla="*/ 118331 w 327961"/>
              <a:gd name="connsiteY1" fmla="*/ 260774 h 277068"/>
              <a:gd name="connsiteX2" fmla="*/ 151351 w 327961"/>
              <a:gd name="connsiteY2" fmla="*/ 244476 h 277068"/>
              <a:gd name="connsiteX3" fmla="*/ 122765 w 327961"/>
              <a:gd name="connsiteY3" fmla="*/ 179283 h 277068"/>
              <a:gd name="connsiteX4" fmla="*/ 261921 w 327961"/>
              <a:gd name="connsiteY4" fmla="*/ 89501 h 277068"/>
              <a:gd name="connsiteX5" fmla="*/ 261921 w 327961"/>
              <a:gd name="connsiteY5" fmla="*/ 154696 h 277068"/>
              <a:gd name="connsiteX6" fmla="*/ 270571 w 327961"/>
              <a:gd name="connsiteY6" fmla="*/ 146156 h 277068"/>
              <a:gd name="connsiteX7" fmla="*/ 261921 w 327961"/>
              <a:gd name="connsiteY7" fmla="*/ 89501 h 277068"/>
              <a:gd name="connsiteX8" fmla="*/ 55498 w 327961"/>
              <a:gd name="connsiteY8" fmla="*/ 81492 h 277068"/>
              <a:gd name="connsiteX9" fmla="*/ 16197 w 327961"/>
              <a:gd name="connsiteY9" fmla="*/ 120290 h 277068"/>
              <a:gd name="connsiteX10" fmla="*/ 55498 w 327961"/>
              <a:gd name="connsiteY10" fmla="*/ 162984 h 277068"/>
              <a:gd name="connsiteX11" fmla="*/ 63800 w 327961"/>
              <a:gd name="connsiteY11" fmla="*/ 162984 h 277068"/>
              <a:gd name="connsiteX12" fmla="*/ 63800 w 327961"/>
              <a:gd name="connsiteY12" fmla="*/ 81492 h 277068"/>
              <a:gd name="connsiteX13" fmla="*/ 280788 w 327961"/>
              <a:gd name="connsiteY13" fmla="*/ 45356 h 277068"/>
              <a:gd name="connsiteX14" fmla="*/ 327961 w 327961"/>
              <a:gd name="connsiteY14" fmla="*/ 122191 h 277068"/>
              <a:gd name="connsiteX15" fmla="*/ 280788 w 327961"/>
              <a:gd name="connsiteY15" fmla="*/ 199119 h 277068"/>
              <a:gd name="connsiteX16" fmla="*/ 271354 w 327961"/>
              <a:gd name="connsiteY16" fmla="*/ 185522 h 277068"/>
              <a:gd name="connsiteX17" fmla="*/ 311168 w 327961"/>
              <a:gd name="connsiteY17" fmla="*/ 122191 h 277068"/>
              <a:gd name="connsiteX18" fmla="*/ 271354 w 327961"/>
              <a:gd name="connsiteY18" fmla="*/ 58953 h 277068"/>
              <a:gd name="connsiteX19" fmla="*/ 245411 w 327961"/>
              <a:gd name="connsiteY19" fmla="*/ 16298 h 277068"/>
              <a:gd name="connsiteX20" fmla="*/ 162861 w 327961"/>
              <a:gd name="connsiteY20" fmla="*/ 81492 h 277068"/>
              <a:gd name="connsiteX21" fmla="*/ 80310 w 327961"/>
              <a:gd name="connsiteY21" fmla="*/ 81492 h 277068"/>
              <a:gd name="connsiteX22" fmla="*/ 80310 w 327961"/>
              <a:gd name="connsiteY22" fmla="*/ 162984 h 277068"/>
              <a:gd name="connsiteX23" fmla="*/ 163144 w 327961"/>
              <a:gd name="connsiteY23" fmla="*/ 162984 h 277068"/>
              <a:gd name="connsiteX24" fmla="*/ 245694 w 327961"/>
              <a:gd name="connsiteY24" fmla="*/ 228178 h 277068"/>
              <a:gd name="connsiteX25" fmla="*/ 245411 w 327961"/>
              <a:gd name="connsiteY25" fmla="*/ 0 h 277068"/>
              <a:gd name="connsiteX26" fmla="*/ 252487 w 327961"/>
              <a:gd name="connsiteY26" fmla="*/ 1583 h 277068"/>
              <a:gd name="connsiteX27" fmla="*/ 261921 w 327961"/>
              <a:gd name="connsiteY27" fmla="*/ 16298 h 277068"/>
              <a:gd name="connsiteX28" fmla="*/ 261921 w 327961"/>
              <a:gd name="connsiteY28" fmla="*/ 70968 h 277068"/>
              <a:gd name="connsiteX29" fmla="*/ 294941 w 327961"/>
              <a:gd name="connsiteY29" fmla="*/ 122192 h 277068"/>
              <a:gd name="connsiteX30" fmla="*/ 262015 w 327961"/>
              <a:gd name="connsiteY30" fmla="*/ 173508 h 277068"/>
              <a:gd name="connsiteX31" fmla="*/ 262015 w 327961"/>
              <a:gd name="connsiteY31" fmla="*/ 228178 h 277068"/>
              <a:gd name="connsiteX32" fmla="*/ 252581 w 327961"/>
              <a:gd name="connsiteY32" fmla="*/ 242893 h 277068"/>
              <a:gd name="connsiteX33" fmla="*/ 245411 w 327961"/>
              <a:gd name="connsiteY33" fmla="*/ 244476 h 277068"/>
              <a:gd name="connsiteX34" fmla="*/ 235128 w 327961"/>
              <a:gd name="connsiteY34" fmla="*/ 240937 h 277068"/>
              <a:gd name="connsiteX35" fmla="*/ 157106 w 327961"/>
              <a:gd name="connsiteY35" fmla="*/ 179283 h 277068"/>
              <a:gd name="connsiteX36" fmla="*/ 140973 w 327961"/>
              <a:gd name="connsiteY36" fmla="*/ 179283 h 277068"/>
              <a:gd name="connsiteX37" fmla="*/ 166446 w 327961"/>
              <a:gd name="connsiteY37" fmla="*/ 238050 h 277068"/>
              <a:gd name="connsiteX38" fmla="*/ 158710 w 327961"/>
              <a:gd name="connsiteY38" fmla="*/ 259098 h 277068"/>
              <a:gd name="connsiteX39" fmla="*/ 125690 w 327961"/>
              <a:gd name="connsiteY39" fmla="*/ 275396 h 277068"/>
              <a:gd name="connsiteX40" fmla="*/ 112576 w 327961"/>
              <a:gd name="connsiteY40" fmla="*/ 276048 h 277068"/>
              <a:gd name="connsiteX41" fmla="*/ 103141 w 327961"/>
              <a:gd name="connsiteY41" fmla="*/ 267201 h 277068"/>
              <a:gd name="connsiteX42" fmla="*/ 64932 w 327961"/>
              <a:gd name="connsiteY42" fmla="*/ 179283 h 277068"/>
              <a:gd name="connsiteX43" fmla="*/ 55498 w 327961"/>
              <a:gd name="connsiteY43" fmla="*/ 179283 h 277068"/>
              <a:gd name="connsiteX44" fmla="*/ 48 w 327961"/>
              <a:gd name="connsiteY44" fmla="*/ 124544 h 277068"/>
              <a:gd name="connsiteX45" fmla="*/ 55498 w 327961"/>
              <a:gd name="connsiteY45" fmla="*/ 65193 h 277068"/>
              <a:gd name="connsiteX46" fmla="*/ 157106 w 327961"/>
              <a:gd name="connsiteY46" fmla="*/ 65193 h 277068"/>
              <a:gd name="connsiteX47" fmla="*/ 235128 w 327961"/>
              <a:gd name="connsiteY47" fmla="*/ 3539 h 277068"/>
              <a:gd name="connsiteX48" fmla="*/ 245411 w 327961"/>
              <a:gd name="connsiteY48" fmla="*/ 0 h 27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27961" h="277068">
                <a:moveTo>
                  <a:pt x="82668" y="179283"/>
                </a:moveTo>
                <a:lnTo>
                  <a:pt x="118331" y="260774"/>
                </a:lnTo>
                <a:lnTo>
                  <a:pt x="151351" y="244476"/>
                </a:lnTo>
                <a:lnTo>
                  <a:pt x="122765" y="179283"/>
                </a:lnTo>
                <a:close/>
                <a:moveTo>
                  <a:pt x="261921" y="89501"/>
                </a:moveTo>
                <a:lnTo>
                  <a:pt x="261921" y="154696"/>
                </a:lnTo>
                <a:cubicBezTo>
                  <a:pt x="265220" y="152292"/>
                  <a:pt x="268136" y="149413"/>
                  <a:pt x="270571" y="146156"/>
                </a:cubicBezTo>
                <a:cubicBezTo>
                  <a:pt x="284030" y="128154"/>
                  <a:pt x="280157" y="102789"/>
                  <a:pt x="261921" y="89501"/>
                </a:cubicBezTo>
                <a:close/>
                <a:moveTo>
                  <a:pt x="55498" y="81492"/>
                </a:moveTo>
                <a:cubicBezTo>
                  <a:pt x="34228" y="82496"/>
                  <a:pt x="17214" y="99292"/>
                  <a:pt x="16197" y="120290"/>
                </a:cubicBezTo>
                <a:cubicBezTo>
                  <a:pt x="15106" y="142793"/>
                  <a:pt x="32702" y="161908"/>
                  <a:pt x="55498" y="162984"/>
                </a:cubicBezTo>
                <a:lnTo>
                  <a:pt x="63800" y="162984"/>
                </a:lnTo>
                <a:lnTo>
                  <a:pt x="63800" y="81492"/>
                </a:lnTo>
                <a:close/>
                <a:moveTo>
                  <a:pt x="280788" y="45356"/>
                </a:moveTo>
                <a:cubicBezTo>
                  <a:pt x="309382" y="60713"/>
                  <a:pt x="327400" y="90062"/>
                  <a:pt x="327961" y="122191"/>
                </a:cubicBezTo>
                <a:cubicBezTo>
                  <a:pt x="327414" y="154347"/>
                  <a:pt x="309397" y="183731"/>
                  <a:pt x="280788" y="199119"/>
                </a:cubicBezTo>
                <a:lnTo>
                  <a:pt x="271354" y="185522"/>
                </a:lnTo>
                <a:cubicBezTo>
                  <a:pt x="295407" y="173238"/>
                  <a:pt x="310694" y="148920"/>
                  <a:pt x="311168" y="122191"/>
                </a:cubicBezTo>
                <a:cubicBezTo>
                  <a:pt x="310660" y="95496"/>
                  <a:pt x="295377" y="71222"/>
                  <a:pt x="271354" y="58953"/>
                </a:cubicBezTo>
                <a:close/>
                <a:moveTo>
                  <a:pt x="245411" y="16298"/>
                </a:moveTo>
                <a:lnTo>
                  <a:pt x="162861" y="81492"/>
                </a:lnTo>
                <a:lnTo>
                  <a:pt x="80310" y="81492"/>
                </a:lnTo>
                <a:lnTo>
                  <a:pt x="80310" y="162984"/>
                </a:lnTo>
                <a:lnTo>
                  <a:pt x="163144" y="162984"/>
                </a:lnTo>
                <a:lnTo>
                  <a:pt x="245694" y="228178"/>
                </a:lnTo>
                <a:close/>
                <a:moveTo>
                  <a:pt x="245411" y="0"/>
                </a:moveTo>
                <a:cubicBezTo>
                  <a:pt x="247856" y="27"/>
                  <a:pt x="250268" y="567"/>
                  <a:pt x="252487" y="1583"/>
                </a:cubicBezTo>
                <a:cubicBezTo>
                  <a:pt x="258229" y="4297"/>
                  <a:pt x="261894" y="10014"/>
                  <a:pt x="261921" y="16298"/>
                </a:cubicBezTo>
                <a:lnTo>
                  <a:pt x="261921" y="70968"/>
                </a:lnTo>
                <a:cubicBezTo>
                  <a:pt x="282022" y="80317"/>
                  <a:pt x="294875" y="100256"/>
                  <a:pt x="294941" y="122192"/>
                </a:cubicBezTo>
                <a:cubicBezTo>
                  <a:pt x="294905" y="144133"/>
                  <a:pt x="282094" y="164100"/>
                  <a:pt x="262015" y="173508"/>
                </a:cubicBezTo>
                <a:lnTo>
                  <a:pt x="262015" y="228178"/>
                </a:lnTo>
                <a:cubicBezTo>
                  <a:pt x="261988" y="234463"/>
                  <a:pt x="258323" y="240179"/>
                  <a:pt x="252581" y="242893"/>
                </a:cubicBezTo>
                <a:cubicBezTo>
                  <a:pt x="250334" y="243922"/>
                  <a:pt x="247888" y="244462"/>
                  <a:pt x="245411" y="244476"/>
                </a:cubicBezTo>
                <a:cubicBezTo>
                  <a:pt x="241675" y="244486"/>
                  <a:pt x="238048" y="243237"/>
                  <a:pt x="235128" y="240937"/>
                </a:cubicBezTo>
                <a:lnTo>
                  <a:pt x="157106" y="179283"/>
                </a:lnTo>
                <a:lnTo>
                  <a:pt x="140973" y="179283"/>
                </a:lnTo>
                <a:lnTo>
                  <a:pt x="166446" y="238050"/>
                </a:lnTo>
                <a:cubicBezTo>
                  <a:pt x="169930" y="245981"/>
                  <a:pt x="166535" y="255218"/>
                  <a:pt x="158710" y="259098"/>
                </a:cubicBezTo>
                <a:lnTo>
                  <a:pt x="125690" y="275396"/>
                </a:lnTo>
                <a:cubicBezTo>
                  <a:pt x="121592" y="277372"/>
                  <a:pt x="116854" y="277608"/>
                  <a:pt x="112576" y="276048"/>
                </a:cubicBezTo>
                <a:cubicBezTo>
                  <a:pt x="108324" y="274518"/>
                  <a:pt x="104907" y="271313"/>
                  <a:pt x="103141" y="267201"/>
                </a:cubicBezTo>
                <a:lnTo>
                  <a:pt x="64932" y="179283"/>
                </a:lnTo>
                <a:lnTo>
                  <a:pt x="55498" y="179283"/>
                </a:lnTo>
                <a:cubicBezTo>
                  <a:pt x="25392" y="178082"/>
                  <a:pt x="1265" y="154264"/>
                  <a:pt x="48" y="124544"/>
                </a:cubicBezTo>
                <a:cubicBezTo>
                  <a:pt x="-1242" y="93038"/>
                  <a:pt x="23584" y="66467"/>
                  <a:pt x="55498" y="65193"/>
                </a:cubicBezTo>
                <a:lnTo>
                  <a:pt x="157106" y="65193"/>
                </a:lnTo>
                <a:lnTo>
                  <a:pt x="235128" y="3539"/>
                </a:lnTo>
                <a:cubicBezTo>
                  <a:pt x="238048" y="1239"/>
                  <a:pt x="241675" y="-10"/>
                  <a:pt x="245411" y="0"/>
                </a:cubicBezTo>
                <a:close/>
              </a:path>
            </a:pathLst>
          </a:custGeom>
          <a:solidFill>
            <a:schemeClr val="bg2"/>
          </a:solidFill>
          <a:ln w="9253" cap="flat">
            <a:noFill/>
            <a:prstDash val="solid"/>
            <a:miter/>
          </a:ln>
        </p:spPr>
        <p:txBody>
          <a:bodyPr rtlCol="0" anchor="ctr"/>
          <a:lstStyle/>
          <a:p>
            <a:endParaRPr lang="en-US" dirty="0">
              <a:latin typeface="Oswald Medium" pitchFamily="2" charset="77"/>
            </a:endParaRPr>
          </a:p>
        </p:txBody>
      </p:sp>
      <p:sp>
        <p:nvSpPr>
          <p:cNvPr id="22" name="Freeform 21">
            <a:extLst>
              <a:ext uri="{FF2B5EF4-FFF2-40B4-BE49-F238E27FC236}">
                <a16:creationId xmlns="" xmlns:a16="http://schemas.microsoft.com/office/drawing/2014/main" id="{B4C1B141-897B-A64A-BF9B-B435572E7B54}"/>
              </a:ext>
            </a:extLst>
          </p:cNvPr>
          <p:cNvSpPr/>
          <p:nvPr/>
        </p:nvSpPr>
        <p:spPr>
          <a:xfrm>
            <a:off x="2157364" y="3837711"/>
            <a:ext cx="1099397" cy="1087945"/>
          </a:xfrm>
          <a:custGeom>
            <a:avLst/>
            <a:gdLst>
              <a:gd name="connsiteX0" fmla="*/ 0 w 1625600"/>
              <a:gd name="connsiteY0" fmla="*/ 0 h 1608667"/>
              <a:gd name="connsiteX1" fmla="*/ 0 w 1625600"/>
              <a:gd name="connsiteY1" fmla="*/ 1608667 h 1608667"/>
              <a:gd name="connsiteX2" fmla="*/ 1625600 w 1625600"/>
              <a:gd name="connsiteY2" fmla="*/ 1608667 h 1608667"/>
            </a:gdLst>
            <a:ahLst/>
            <a:cxnLst>
              <a:cxn ang="0">
                <a:pos x="connsiteX0" y="connsiteY0"/>
              </a:cxn>
              <a:cxn ang="0">
                <a:pos x="connsiteX1" y="connsiteY1"/>
              </a:cxn>
              <a:cxn ang="0">
                <a:pos x="connsiteX2" y="connsiteY2"/>
              </a:cxn>
            </a:cxnLst>
            <a:rect l="l" t="t" r="r" b="b"/>
            <a:pathLst>
              <a:path w="1625600" h="1608667">
                <a:moveTo>
                  <a:pt x="0" y="0"/>
                </a:moveTo>
                <a:lnTo>
                  <a:pt x="0" y="1608667"/>
                </a:lnTo>
                <a:lnTo>
                  <a:pt x="1625600" y="1608667"/>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swald Medium" pitchFamily="2" charset="77"/>
            </a:endParaRPr>
          </a:p>
        </p:txBody>
      </p:sp>
      <p:sp>
        <p:nvSpPr>
          <p:cNvPr id="23" name="Freeform 22">
            <a:extLst>
              <a:ext uri="{FF2B5EF4-FFF2-40B4-BE49-F238E27FC236}">
                <a16:creationId xmlns="" xmlns:a16="http://schemas.microsoft.com/office/drawing/2014/main" id="{142410ED-47B1-7448-B620-02A4C0F1B110}"/>
              </a:ext>
            </a:extLst>
          </p:cNvPr>
          <p:cNvSpPr/>
          <p:nvPr/>
        </p:nvSpPr>
        <p:spPr>
          <a:xfrm>
            <a:off x="3620461" y="5427501"/>
            <a:ext cx="1099397" cy="1087945"/>
          </a:xfrm>
          <a:custGeom>
            <a:avLst/>
            <a:gdLst>
              <a:gd name="connsiteX0" fmla="*/ 0 w 1625600"/>
              <a:gd name="connsiteY0" fmla="*/ 0 h 1608667"/>
              <a:gd name="connsiteX1" fmla="*/ 0 w 1625600"/>
              <a:gd name="connsiteY1" fmla="*/ 1608667 h 1608667"/>
              <a:gd name="connsiteX2" fmla="*/ 1625600 w 1625600"/>
              <a:gd name="connsiteY2" fmla="*/ 1608667 h 1608667"/>
            </a:gdLst>
            <a:ahLst/>
            <a:cxnLst>
              <a:cxn ang="0">
                <a:pos x="connsiteX0" y="connsiteY0"/>
              </a:cxn>
              <a:cxn ang="0">
                <a:pos x="connsiteX1" y="connsiteY1"/>
              </a:cxn>
              <a:cxn ang="0">
                <a:pos x="connsiteX2" y="connsiteY2"/>
              </a:cxn>
            </a:cxnLst>
            <a:rect l="l" t="t" r="r" b="b"/>
            <a:pathLst>
              <a:path w="1625600" h="1608667">
                <a:moveTo>
                  <a:pt x="0" y="0"/>
                </a:moveTo>
                <a:lnTo>
                  <a:pt x="0" y="1608667"/>
                </a:lnTo>
                <a:lnTo>
                  <a:pt x="1625600" y="1608667"/>
                </a:ln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swald Medium" pitchFamily="2" charset="77"/>
            </a:endParaRPr>
          </a:p>
        </p:txBody>
      </p:sp>
    </p:spTree>
    <p:extLst>
      <p:ext uri="{BB962C8B-B14F-4D97-AF65-F5344CB8AC3E}">
        <p14:creationId xmlns="" xmlns:p14="http://schemas.microsoft.com/office/powerpoint/2010/main" val="22445496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1">
            <a:extLst>
              <a:ext uri="{FF2B5EF4-FFF2-40B4-BE49-F238E27FC236}">
                <a16:creationId xmlns="" xmlns:a16="http://schemas.microsoft.com/office/drawing/2014/main" id="{0BACA235-4FA5-A345-8F73-32C9EE8AECBB}"/>
              </a:ext>
            </a:extLst>
          </p:cNvPr>
          <p:cNvSpPr/>
          <p:nvPr/>
        </p:nvSpPr>
        <p:spPr>
          <a:xfrm>
            <a:off x="796368" y="1306937"/>
            <a:ext cx="1099397" cy="1087945"/>
          </a:xfrm>
          <a:custGeom>
            <a:avLst/>
            <a:gdLst>
              <a:gd name="connsiteX0" fmla="*/ 0 w 1625600"/>
              <a:gd name="connsiteY0" fmla="*/ 0 h 1608667"/>
              <a:gd name="connsiteX1" fmla="*/ 0 w 1625600"/>
              <a:gd name="connsiteY1" fmla="*/ 1608667 h 1608667"/>
              <a:gd name="connsiteX2" fmla="*/ 1625600 w 1625600"/>
              <a:gd name="connsiteY2" fmla="*/ 1608667 h 1608667"/>
            </a:gdLst>
            <a:ahLst/>
            <a:cxnLst>
              <a:cxn ang="0">
                <a:pos x="connsiteX0" y="connsiteY0"/>
              </a:cxn>
              <a:cxn ang="0">
                <a:pos x="connsiteX1" y="connsiteY1"/>
              </a:cxn>
              <a:cxn ang="0">
                <a:pos x="connsiteX2" y="connsiteY2"/>
              </a:cxn>
            </a:cxnLst>
            <a:rect l="l" t="t" r="r" b="b"/>
            <a:pathLst>
              <a:path w="1625600" h="1608667">
                <a:moveTo>
                  <a:pt x="0" y="0"/>
                </a:moveTo>
                <a:lnTo>
                  <a:pt x="0" y="1608667"/>
                </a:lnTo>
                <a:lnTo>
                  <a:pt x="1625600" y="1608667"/>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swald Medium" pitchFamily="2" charset="77"/>
            </a:endParaRPr>
          </a:p>
        </p:txBody>
      </p:sp>
      <p:sp>
        <p:nvSpPr>
          <p:cNvPr id="11" name="Rectangle 10">
            <a:extLst>
              <a:ext uri="{FF2B5EF4-FFF2-40B4-BE49-F238E27FC236}">
                <a16:creationId xmlns="" xmlns:a16="http://schemas.microsoft.com/office/drawing/2014/main" id="{89A9511F-8964-034D-9985-1A76C1F15684}"/>
              </a:ext>
            </a:extLst>
          </p:cNvPr>
          <p:cNvSpPr/>
          <p:nvPr/>
        </p:nvSpPr>
        <p:spPr>
          <a:xfrm>
            <a:off x="900913" y="760159"/>
            <a:ext cx="1453896" cy="14538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hivo Light" pitchFamily="2" charset="77"/>
              <a:ea typeface="Roboto Light" panose="02000000000000000000" pitchFamily="2" charset="0"/>
            </a:endParaRPr>
          </a:p>
        </p:txBody>
      </p:sp>
      <p:sp>
        <p:nvSpPr>
          <p:cNvPr id="18" name="Rectangle 17">
            <a:extLst>
              <a:ext uri="{FF2B5EF4-FFF2-40B4-BE49-F238E27FC236}">
                <a16:creationId xmlns="" xmlns:a16="http://schemas.microsoft.com/office/drawing/2014/main" id="{C3E210BD-F9E9-B94A-8250-391B2E4DB56C}"/>
              </a:ext>
            </a:extLst>
          </p:cNvPr>
          <p:cNvSpPr/>
          <p:nvPr/>
        </p:nvSpPr>
        <p:spPr>
          <a:xfrm>
            <a:off x="2354809" y="2566790"/>
            <a:ext cx="1453896" cy="14538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hivo Light" pitchFamily="2" charset="77"/>
              <a:ea typeface="Roboto Light" panose="02000000000000000000" pitchFamily="2" charset="0"/>
            </a:endParaRPr>
          </a:p>
        </p:txBody>
      </p:sp>
      <p:sp>
        <p:nvSpPr>
          <p:cNvPr id="19" name="Rectangle 18">
            <a:extLst>
              <a:ext uri="{FF2B5EF4-FFF2-40B4-BE49-F238E27FC236}">
                <a16:creationId xmlns="" xmlns:a16="http://schemas.microsoft.com/office/drawing/2014/main" id="{F51EBDF4-0DEC-034A-8913-0D05308ED42B}"/>
              </a:ext>
            </a:extLst>
          </p:cNvPr>
          <p:cNvSpPr/>
          <p:nvPr/>
        </p:nvSpPr>
        <p:spPr>
          <a:xfrm>
            <a:off x="3812592" y="4322830"/>
            <a:ext cx="1453896" cy="14538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hivo Light" pitchFamily="2" charset="77"/>
              <a:ea typeface="Roboto Light" panose="02000000000000000000" pitchFamily="2" charset="0"/>
            </a:endParaRPr>
          </a:p>
        </p:txBody>
      </p:sp>
      <p:grpSp>
        <p:nvGrpSpPr>
          <p:cNvPr id="3" name="Group 2">
            <a:extLst>
              <a:ext uri="{FF2B5EF4-FFF2-40B4-BE49-F238E27FC236}">
                <a16:creationId xmlns="" xmlns:a16="http://schemas.microsoft.com/office/drawing/2014/main" id="{49140DBD-3EC0-5D44-A26C-9F6CCFD5620C}"/>
              </a:ext>
            </a:extLst>
          </p:cNvPr>
          <p:cNvGrpSpPr/>
          <p:nvPr/>
        </p:nvGrpSpPr>
        <p:grpSpPr>
          <a:xfrm>
            <a:off x="2558685" y="760160"/>
            <a:ext cx="5582934" cy="1668716"/>
            <a:chOff x="801764" y="2221962"/>
            <a:chExt cx="3193778" cy="1207038"/>
          </a:xfrm>
        </p:grpSpPr>
        <p:sp>
          <p:nvSpPr>
            <p:cNvPr id="4" name="Rectangle 3">
              <a:extLst>
                <a:ext uri="{FF2B5EF4-FFF2-40B4-BE49-F238E27FC236}">
                  <a16:creationId xmlns="" xmlns:a16="http://schemas.microsoft.com/office/drawing/2014/main" id="{C938D361-71DE-B544-9D50-26BD7C0D7739}"/>
                </a:ext>
              </a:extLst>
            </p:cNvPr>
            <p:cNvSpPr/>
            <p:nvPr/>
          </p:nvSpPr>
          <p:spPr>
            <a:xfrm>
              <a:off x="801765" y="2221962"/>
              <a:ext cx="2574246" cy="395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2000" b="1" dirty="0" smtClean="0">
                  <a:solidFill>
                    <a:srgbClr val="FFC000"/>
                  </a:solidFill>
                  <a:latin typeface="Chivo Light" pitchFamily="2" charset="77"/>
                  <a:ea typeface="Roboto" panose="02000000000000000000" pitchFamily="2" charset="0"/>
                </a:rPr>
                <a:t>PLATFORM USED</a:t>
              </a:r>
              <a:endParaRPr lang="en-US" sz="2000" b="1" dirty="0">
                <a:solidFill>
                  <a:srgbClr val="FFC000"/>
                </a:solidFill>
                <a:latin typeface="Chivo Light" pitchFamily="2" charset="77"/>
                <a:ea typeface="Roboto" panose="02000000000000000000" pitchFamily="2" charset="0"/>
              </a:endParaRPr>
            </a:p>
          </p:txBody>
        </p:sp>
        <p:sp>
          <p:nvSpPr>
            <p:cNvPr id="5" name="Rectangle 4">
              <a:extLst>
                <a:ext uri="{FF2B5EF4-FFF2-40B4-BE49-F238E27FC236}">
                  <a16:creationId xmlns="" xmlns:a16="http://schemas.microsoft.com/office/drawing/2014/main" id="{79FCA42F-A9DF-054B-B1D7-49AF039A5271}"/>
                </a:ext>
              </a:extLst>
            </p:cNvPr>
            <p:cNvSpPr/>
            <p:nvPr/>
          </p:nvSpPr>
          <p:spPr>
            <a:xfrm>
              <a:off x="801764" y="2617464"/>
              <a:ext cx="3193778" cy="811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600" b="1" dirty="0" smtClean="0">
                  <a:solidFill>
                    <a:schemeClr val="tx1"/>
                  </a:solidFill>
                  <a:latin typeface="Chivo Light" pitchFamily="2" charset="77"/>
                  <a:ea typeface="Roboto Light" panose="02000000000000000000" pitchFamily="2" charset="0"/>
                </a:rPr>
                <a:t>THINGSPEAK</a:t>
              </a:r>
              <a:endParaRPr lang="en-US" sz="1600" b="1" dirty="0">
                <a:solidFill>
                  <a:schemeClr val="tx1"/>
                </a:solidFill>
                <a:latin typeface="Chivo Light" pitchFamily="2" charset="77"/>
                <a:ea typeface="Roboto Light" panose="02000000000000000000" pitchFamily="2" charset="0"/>
              </a:endParaRPr>
            </a:p>
            <a:p>
              <a:pPr marL="285750" indent="-285750">
                <a:buFont typeface="Arial" panose="020B0604020202020204" pitchFamily="34" charset="0"/>
                <a:buChar char="•"/>
              </a:pPr>
              <a:r>
                <a:rPr lang="en-US" sz="1600" b="1" dirty="0" smtClean="0">
                  <a:solidFill>
                    <a:schemeClr val="tx1"/>
                  </a:solidFill>
                  <a:latin typeface="Chivo Light" pitchFamily="2" charset="77"/>
                  <a:ea typeface="Roboto Light" panose="02000000000000000000" pitchFamily="2" charset="0"/>
                </a:rPr>
                <a:t>BLYNK</a:t>
              </a:r>
            </a:p>
            <a:p>
              <a:pPr marL="285750" indent="-285750">
                <a:buFont typeface="Arial" panose="020B0604020202020204" pitchFamily="34" charset="0"/>
                <a:buChar char="•"/>
              </a:pPr>
              <a:r>
                <a:rPr lang="en-US" sz="1600" b="1" dirty="0" smtClean="0">
                  <a:solidFill>
                    <a:schemeClr val="tx1"/>
                  </a:solidFill>
                  <a:latin typeface="Chivo Light" pitchFamily="2" charset="77"/>
                  <a:ea typeface="Roboto Light" panose="02000000000000000000" pitchFamily="2" charset="0"/>
                </a:rPr>
                <a:t>ARDUNIO IDE</a:t>
              </a:r>
              <a:endParaRPr lang="en-US" sz="1600" b="1" dirty="0">
                <a:solidFill>
                  <a:schemeClr val="tx1"/>
                </a:solidFill>
                <a:latin typeface="Chivo Light" pitchFamily="2" charset="77"/>
                <a:ea typeface="Roboto Light" panose="02000000000000000000" pitchFamily="2" charset="0"/>
              </a:endParaRPr>
            </a:p>
          </p:txBody>
        </p:sp>
      </p:grpSp>
      <p:grpSp>
        <p:nvGrpSpPr>
          <p:cNvPr id="6" name="Group 5">
            <a:extLst>
              <a:ext uri="{FF2B5EF4-FFF2-40B4-BE49-F238E27FC236}">
                <a16:creationId xmlns="" xmlns:a16="http://schemas.microsoft.com/office/drawing/2014/main" id="{6021DB72-F566-534E-AB9C-C2AC068CC244}"/>
              </a:ext>
            </a:extLst>
          </p:cNvPr>
          <p:cNvGrpSpPr/>
          <p:nvPr/>
        </p:nvGrpSpPr>
        <p:grpSpPr>
          <a:xfrm>
            <a:off x="5587929" y="4322831"/>
            <a:ext cx="5671688" cy="1453896"/>
            <a:chOff x="801764" y="2221960"/>
            <a:chExt cx="2574247" cy="1207040"/>
          </a:xfrm>
        </p:grpSpPr>
        <p:sp>
          <p:nvSpPr>
            <p:cNvPr id="7" name="Rectangle 6">
              <a:extLst>
                <a:ext uri="{FF2B5EF4-FFF2-40B4-BE49-F238E27FC236}">
                  <a16:creationId xmlns="" xmlns:a16="http://schemas.microsoft.com/office/drawing/2014/main" id="{70D4EBF5-BED8-4742-9AD0-051608B3ED07}"/>
                </a:ext>
              </a:extLst>
            </p:cNvPr>
            <p:cNvSpPr/>
            <p:nvPr/>
          </p:nvSpPr>
          <p:spPr>
            <a:xfrm>
              <a:off x="801765" y="2221960"/>
              <a:ext cx="2574246" cy="518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2000" b="1" dirty="0" smtClean="0">
                  <a:solidFill>
                    <a:srgbClr val="00B0F0"/>
                  </a:solidFill>
                  <a:latin typeface="Chivo Light" pitchFamily="2" charset="77"/>
                  <a:ea typeface="Roboto" panose="02000000000000000000" pitchFamily="2" charset="0"/>
                </a:rPr>
                <a:t>SOFTWARE REQURIMENTS</a:t>
              </a:r>
              <a:endParaRPr lang="en-US" sz="2000" b="1" dirty="0">
                <a:solidFill>
                  <a:srgbClr val="00B0F0"/>
                </a:solidFill>
                <a:latin typeface="Chivo Light" pitchFamily="2" charset="77"/>
                <a:ea typeface="Roboto" panose="02000000000000000000" pitchFamily="2" charset="0"/>
              </a:endParaRPr>
            </a:p>
          </p:txBody>
        </p:sp>
        <p:sp>
          <p:nvSpPr>
            <p:cNvPr id="8" name="Rectangle 7">
              <a:extLst>
                <a:ext uri="{FF2B5EF4-FFF2-40B4-BE49-F238E27FC236}">
                  <a16:creationId xmlns="" xmlns:a16="http://schemas.microsoft.com/office/drawing/2014/main" id="{1ECC4DDA-5721-D140-9F3E-64FB80341141}"/>
                </a:ext>
              </a:extLst>
            </p:cNvPr>
            <p:cNvSpPr/>
            <p:nvPr/>
          </p:nvSpPr>
          <p:spPr>
            <a:xfrm>
              <a:off x="801764" y="2712308"/>
              <a:ext cx="2574246" cy="716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600" b="1" dirty="0" smtClean="0">
                  <a:solidFill>
                    <a:schemeClr val="tx1"/>
                  </a:solidFill>
                  <a:latin typeface="Chivo Light" pitchFamily="2" charset="77"/>
                  <a:ea typeface="Roboto Light" panose="02000000000000000000" pitchFamily="2" charset="0"/>
                </a:rPr>
                <a:t> THINGSPEAK,ARDUNIO IDE</a:t>
              </a:r>
              <a:endParaRPr lang="en-US" sz="1600" b="1" dirty="0">
                <a:solidFill>
                  <a:schemeClr val="tx1"/>
                </a:solidFill>
                <a:latin typeface="Chivo Light" pitchFamily="2" charset="77"/>
                <a:ea typeface="Roboto Light" panose="02000000000000000000" pitchFamily="2" charset="0"/>
              </a:endParaRPr>
            </a:p>
            <a:p>
              <a:pPr marL="285750" indent="-285750">
                <a:buFont typeface="Arial" panose="020B0604020202020204" pitchFamily="34" charset="0"/>
                <a:buChar char="•"/>
              </a:pPr>
              <a:r>
                <a:rPr lang="en-US" sz="1600" b="1" dirty="0" smtClean="0">
                  <a:solidFill>
                    <a:schemeClr val="tx1"/>
                  </a:solidFill>
                  <a:latin typeface="Chivo Light" pitchFamily="2" charset="77"/>
                  <a:ea typeface="Roboto Light" panose="02000000000000000000" pitchFamily="2" charset="0"/>
                </a:rPr>
                <a:t>BLYNK</a:t>
              </a:r>
              <a:endParaRPr lang="en-US" sz="1600" b="1" dirty="0">
                <a:solidFill>
                  <a:schemeClr val="tx1"/>
                </a:solidFill>
                <a:latin typeface="Chivo Light" pitchFamily="2" charset="77"/>
                <a:ea typeface="Roboto Light" panose="02000000000000000000" pitchFamily="2" charset="0"/>
              </a:endParaRPr>
            </a:p>
          </p:txBody>
        </p:sp>
      </p:grpSp>
      <p:sp>
        <p:nvSpPr>
          <p:cNvPr id="9" name="Freeform 8">
            <a:extLst>
              <a:ext uri="{FF2B5EF4-FFF2-40B4-BE49-F238E27FC236}">
                <a16:creationId xmlns="" xmlns:a16="http://schemas.microsoft.com/office/drawing/2014/main" id="{F7A54FDA-49B1-1B46-91C1-0DF67347CB05}"/>
              </a:ext>
            </a:extLst>
          </p:cNvPr>
          <p:cNvSpPr/>
          <p:nvPr/>
        </p:nvSpPr>
        <p:spPr>
          <a:xfrm>
            <a:off x="4132090" y="4693809"/>
            <a:ext cx="817190" cy="816835"/>
          </a:xfrm>
          <a:custGeom>
            <a:avLst/>
            <a:gdLst>
              <a:gd name="connsiteX0" fmla="*/ 165136 w 330344"/>
              <a:gd name="connsiteY0" fmla="*/ 115586 h 330200"/>
              <a:gd name="connsiteX1" fmla="*/ 184335 w 330344"/>
              <a:gd name="connsiteY1" fmla="*/ 119462 h 330200"/>
              <a:gd name="connsiteX2" fmla="*/ 214586 w 330344"/>
              <a:gd name="connsiteY2" fmla="*/ 165101 h 330200"/>
              <a:gd name="connsiteX3" fmla="*/ 165056 w 330344"/>
              <a:gd name="connsiteY3" fmla="*/ 214631 h 330200"/>
              <a:gd name="connsiteX4" fmla="*/ 115525 w 330344"/>
              <a:gd name="connsiteY4" fmla="*/ 165101 h 330200"/>
              <a:gd name="connsiteX5" fmla="*/ 117412 w 330344"/>
              <a:gd name="connsiteY5" fmla="*/ 152459 h 330200"/>
              <a:gd name="connsiteX6" fmla="*/ 132224 w 330344"/>
              <a:gd name="connsiteY6" fmla="*/ 167365 h 330200"/>
              <a:gd name="connsiteX7" fmla="*/ 162609 w 330344"/>
              <a:gd name="connsiteY7" fmla="*/ 197750 h 330200"/>
              <a:gd name="connsiteX8" fmla="*/ 197893 w 330344"/>
              <a:gd name="connsiteY8" fmla="*/ 167365 h 330200"/>
              <a:gd name="connsiteX9" fmla="*/ 167509 w 330344"/>
              <a:gd name="connsiteY9" fmla="*/ 132080 h 330200"/>
              <a:gd name="connsiteX10" fmla="*/ 152602 w 330344"/>
              <a:gd name="connsiteY10" fmla="*/ 117457 h 330200"/>
              <a:gd name="connsiteX11" fmla="*/ 165056 w 330344"/>
              <a:gd name="connsiteY11" fmla="*/ 115570 h 330200"/>
              <a:gd name="connsiteX12" fmla="*/ 165245 w 330344"/>
              <a:gd name="connsiteY12" fmla="*/ 115570 h 330200"/>
              <a:gd name="connsiteX13" fmla="*/ 165136 w 330344"/>
              <a:gd name="connsiteY13" fmla="*/ 115586 h 330200"/>
              <a:gd name="connsiteX14" fmla="*/ 165244 w 330344"/>
              <a:gd name="connsiteY14" fmla="*/ 57738 h 330200"/>
              <a:gd name="connsiteX15" fmla="*/ 198274 w 330344"/>
              <a:gd name="connsiteY15" fmla="*/ 62916 h 330200"/>
              <a:gd name="connsiteX16" fmla="*/ 267438 w 330344"/>
              <a:gd name="connsiteY16" fmla="*/ 197931 h 330200"/>
              <a:gd name="connsiteX17" fmla="*/ 132423 w 330344"/>
              <a:gd name="connsiteY17" fmla="*/ 267095 h 330200"/>
              <a:gd name="connsiteX18" fmla="*/ 63259 w 330344"/>
              <a:gd name="connsiteY18" fmla="*/ 132080 h 330200"/>
              <a:gd name="connsiteX19" fmla="*/ 66184 w 330344"/>
              <a:gd name="connsiteY19" fmla="*/ 132080 h 330200"/>
              <a:gd name="connsiteX20" fmla="*/ 80713 w 330344"/>
              <a:gd name="connsiteY20" fmla="*/ 132080 h 330200"/>
              <a:gd name="connsiteX21" fmla="*/ 80713 w 330344"/>
              <a:gd name="connsiteY21" fmla="*/ 198130 h 330200"/>
              <a:gd name="connsiteX22" fmla="*/ 198273 w 330344"/>
              <a:gd name="connsiteY22" fmla="*/ 249641 h 330200"/>
              <a:gd name="connsiteX23" fmla="*/ 249785 w 330344"/>
              <a:gd name="connsiteY23" fmla="*/ 132080 h 330200"/>
              <a:gd name="connsiteX24" fmla="*/ 132224 w 330344"/>
              <a:gd name="connsiteY24" fmla="*/ 80569 h 330200"/>
              <a:gd name="connsiteX25" fmla="*/ 132224 w 330344"/>
              <a:gd name="connsiteY25" fmla="*/ 66040 h 330200"/>
              <a:gd name="connsiteX26" fmla="*/ 132224 w 330344"/>
              <a:gd name="connsiteY26" fmla="*/ 63116 h 330200"/>
              <a:gd name="connsiteX27" fmla="*/ 165244 w 330344"/>
              <a:gd name="connsiteY27" fmla="*/ 57738 h 330200"/>
              <a:gd name="connsiteX28" fmla="*/ 49674 w 330344"/>
              <a:gd name="connsiteY28" fmla="*/ 16510 h 330200"/>
              <a:gd name="connsiteX29" fmla="*/ 49674 w 330344"/>
              <a:gd name="connsiteY29" fmla="*/ 49530 h 330200"/>
              <a:gd name="connsiteX30" fmla="*/ 16654 w 330344"/>
              <a:gd name="connsiteY30" fmla="*/ 49530 h 330200"/>
              <a:gd name="connsiteX31" fmla="*/ 66184 w 330344"/>
              <a:gd name="connsiteY31" fmla="*/ 99060 h 330200"/>
              <a:gd name="connsiteX32" fmla="*/ 99204 w 330344"/>
              <a:gd name="connsiteY32" fmla="*/ 99060 h 330200"/>
              <a:gd name="connsiteX33" fmla="*/ 99204 w 330344"/>
              <a:gd name="connsiteY33" fmla="*/ 66040 h 330200"/>
              <a:gd name="connsiteX34" fmla="*/ 165244 w 330344"/>
              <a:gd name="connsiteY34" fmla="*/ 0 h 330200"/>
              <a:gd name="connsiteX35" fmla="*/ 330344 w 330344"/>
              <a:gd name="connsiteY35" fmla="*/ 165100 h 330200"/>
              <a:gd name="connsiteX36" fmla="*/ 165244 w 330344"/>
              <a:gd name="connsiteY36" fmla="*/ 330200 h 330200"/>
              <a:gd name="connsiteX37" fmla="*/ 144 w 330344"/>
              <a:gd name="connsiteY37" fmla="*/ 165100 h 330200"/>
              <a:gd name="connsiteX38" fmla="*/ 15805 w 330344"/>
              <a:gd name="connsiteY38" fmla="*/ 95381 h 330200"/>
              <a:gd name="connsiteX39" fmla="*/ 28447 w 330344"/>
              <a:gd name="connsiteY39" fmla="*/ 107740 h 330200"/>
              <a:gd name="connsiteX40" fmla="*/ 28447 w 330344"/>
              <a:gd name="connsiteY40" fmla="*/ 222848 h 330200"/>
              <a:gd name="connsiteX41" fmla="*/ 222992 w 330344"/>
              <a:gd name="connsiteY41" fmla="*/ 302285 h 330200"/>
              <a:gd name="connsiteX42" fmla="*/ 302429 w 330344"/>
              <a:gd name="connsiteY42" fmla="*/ 107740 h 330200"/>
              <a:gd name="connsiteX43" fmla="*/ 107884 w 330344"/>
              <a:gd name="connsiteY43" fmla="*/ 28303 h 330200"/>
              <a:gd name="connsiteX44" fmla="*/ 95525 w 330344"/>
              <a:gd name="connsiteY44" fmla="*/ 15661 h 330200"/>
              <a:gd name="connsiteX45" fmla="*/ 165244 w 330344"/>
              <a:gd name="connsiteY45" fmla="*/ 0 h 330200"/>
              <a:gd name="connsiteX46" fmla="*/ 49674 w 330344"/>
              <a:gd name="connsiteY46" fmla="*/ 0 h 330200"/>
              <a:gd name="connsiteX47" fmla="*/ 61372 w 330344"/>
              <a:gd name="connsiteY47" fmla="*/ 4812 h 330200"/>
              <a:gd name="connsiteX48" fmla="*/ 110525 w 330344"/>
              <a:gd name="connsiteY48" fmla="*/ 54342 h 330200"/>
              <a:gd name="connsiteX49" fmla="*/ 115336 w 330344"/>
              <a:gd name="connsiteY49" fmla="*/ 66040 h 330200"/>
              <a:gd name="connsiteX50" fmla="*/ 115336 w 330344"/>
              <a:gd name="connsiteY50" fmla="*/ 99060 h 330200"/>
              <a:gd name="connsiteX51" fmla="*/ 114487 w 330344"/>
              <a:gd name="connsiteY51" fmla="*/ 103117 h 330200"/>
              <a:gd name="connsiteX52" fmla="*/ 171093 w 330344"/>
              <a:gd name="connsiteY52" fmla="*/ 159251 h 330200"/>
              <a:gd name="connsiteX53" fmla="*/ 171093 w 330344"/>
              <a:gd name="connsiteY53" fmla="*/ 159628 h 330200"/>
              <a:gd name="connsiteX54" fmla="*/ 171093 w 330344"/>
              <a:gd name="connsiteY54" fmla="*/ 170328 h 330200"/>
              <a:gd name="connsiteX55" fmla="*/ 159394 w 330344"/>
              <a:gd name="connsiteY55" fmla="*/ 171327 h 330200"/>
              <a:gd name="connsiteX56" fmla="*/ 103260 w 330344"/>
              <a:gd name="connsiteY56" fmla="*/ 114721 h 330200"/>
              <a:gd name="connsiteX57" fmla="*/ 99204 w 330344"/>
              <a:gd name="connsiteY57" fmla="*/ 115570 h 330200"/>
              <a:gd name="connsiteX58" fmla="*/ 66184 w 330344"/>
              <a:gd name="connsiteY58" fmla="*/ 115570 h 330200"/>
              <a:gd name="connsiteX59" fmla="*/ 54485 w 330344"/>
              <a:gd name="connsiteY59" fmla="*/ 110853 h 330200"/>
              <a:gd name="connsiteX60" fmla="*/ 4955 w 330344"/>
              <a:gd name="connsiteY60" fmla="*/ 61323 h 330200"/>
              <a:gd name="connsiteX61" fmla="*/ 0 w 330344"/>
              <a:gd name="connsiteY61" fmla="*/ 49385 h 330200"/>
              <a:gd name="connsiteX62" fmla="*/ 16654 w 330344"/>
              <a:gd name="connsiteY62" fmla="*/ 33020 h 330200"/>
              <a:gd name="connsiteX63" fmla="*/ 33164 w 330344"/>
              <a:gd name="connsiteY63" fmla="*/ 33020 h 330200"/>
              <a:gd name="connsiteX64" fmla="*/ 33164 w 330344"/>
              <a:gd name="connsiteY64" fmla="*/ 16510 h 330200"/>
              <a:gd name="connsiteX65" fmla="*/ 43353 w 330344"/>
              <a:gd name="connsiteY65" fmla="*/ 1227 h 330200"/>
              <a:gd name="connsiteX66" fmla="*/ 49674 w 330344"/>
              <a:gd name="connsiteY66"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30344" h="330200">
                <a:moveTo>
                  <a:pt x="165136" y="115586"/>
                </a:moveTo>
                <a:lnTo>
                  <a:pt x="184335" y="119462"/>
                </a:lnTo>
                <a:cubicBezTo>
                  <a:pt x="202113" y="126982"/>
                  <a:pt x="214586" y="144584"/>
                  <a:pt x="214586" y="165101"/>
                </a:cubicBezTo>
                <a:cubicBezTo>
                  <a:pt x="214586" y="192456"/>
                  <a:pt x="192411" y="214631"/>
                  <a:pt x="165056" y="214631"/>
                </a:cubicBezTo>
                <a:cubicBezTo>
                  <a:pt x="137700" y="214631"/>
                  <a:pt x="115525" y="192456"/>
                  <a:pt x="115525" y="165101"/>
                </a:cubicBezTo>
                <a:cubicBezTo>
                  <a:pt x="115569" y="160820"/>
                  <a:pt x="116204" y="156566"/>
                  <a:pt x="117412" y="152459"/>
                </a:cubicBezTo>
                <a:lnTo>
                  <a:pt x="132224" y="167365"/>
                </a:lnTo>
                <a:cubicBezTo>
                  <a:pt x="133436" y="183617"/>
                  <a:pt x="146356" y="196537"/>
                  <a:pt x="162609" y="197750"/>
                </a:cubicBezTo>
                <a:cubicBezTo>
                  <a:pt x="180743" y="199103"/>
                  <a:pt x="196540" y="185499"/>
                  <a:pt x="197893" y="167365"/>
                </a:cubicBezTo>
                <a:cubicBezTo>
                  <a:pt x="199246" y="149230"/>
                  <a:pt x="185643" y="133433"/>
                  <a:pt x="167509" y="132080"/>
                </a:cubicBezTo>
                <a:lnTo>
                  <a:pt x="152602" y="117457"/>
                </a:lnTo>
                <a:close/>
                <a:moveTo>
                  <a:pt x="165056" y="115570"/>
                </a:moveTo>
                <a:lnTo>
                  <a:pt x="165245" y="115570"/>
                </a:lnTo>
                <a:lnTo>
                  <a:pt x="165136" y="115586"/>
                </a:lnTo>
                <a:close/>
                <a:moveTo>
                  <a:pt x="165244" y="57738"/>
                </a:moveTo>
                <a:cubicBezTo>
                  <a:pt x="176457" y="57727"/>
                  <a:pt x="187602" y="59474"/>
                  <a:pt x="198274" y="62916"/>
                </a:cubicBezTo>
                <a:cubicBezTo>
                  <a:pt x="254657" y="81101"/>
                  <a:pt x="285623" y="141549"/>
                  <a:pt x="267438" y="197931"/>
                </a:cubicBezTo>
                <a:cubicBezTo>
                  <a:pt x="249254" y="254314"/>
                  <a:pt x="188806" y="285280"/>
                  <a:pt x="132423" y="267095"/>
                </a:cubicBezTo>
                <a:cubicBezTo>
                  <a:pt x="76041" y="248911"/>
                  <a:pt x="45075" y="188463"/>
                  <a:pt x="63259" y="132080"/>
                </a:cubicBezTo>
                <a:cubicBezTo>
                  <a:pt x="64233" y="132131"/>
                  <a:pt x="65210" y="132131"/>
                  <a:pt x="66184" y="132080"/>
                </a:cubicBezTo>
                <a:lnTo>
                  <a:pt x="80713" y="132080"/>
                </a:lnTo>
                <a:cubicBezTo>
                  <a:pt x="72417" y="153315"/>
                  <a:pt x="72417" y="176895"/>
                  <a:pt x="80713" y="198130"/>
                </a:cubicBezTo>
                <a:cubicBezTo>
                  <a:pt x="98952" y="244818"/>
                  <a:pt x="151585" y="267880"/>
                  <a:pt x="198273" y="249641"/>
                </a:cubicBezTo>
                <a:cubicBezTo>
                  <a:pt x="244961" y="231402"/>
                  <a:pt x="268024" y="178768"/>
                  <a:pt x="249785" y="132080"/>
                </a:cubicBezTo>
                <a:cubicBezTo>
                  <a:pt x="231546" y="85392"/>
                  <a:pt x="178912" y="62330"/>
                  <a:pt x="132224" y="80569"/>
                </a:cubicBezTo>
                <a:lnTo>
                  <a:pt x="132224" y="66040"/>
                </a:lnTo>
                <a:cubicBezTo>
                  <a:pt x="132274" y="65066"/>
                  <a:pt x="132274" y="64090"/>
                  <a:pt x="132224" y="63116"/>
                </a:cubicBezTo>
                <a:cubicBezTo>
                  <a:pt x="142884" y="59619"/>
                  <a:pt x="154025" y="57805"/>
                  <a:pt x="165244" y="57738"/>
                </a:cubicBezTo>
                <a:close/>
                <a:moveTo>
                  <a:pt x="49674" y="16510"/>
                </a:moveTo>
                <a:lnTo>
                  <a:pt x="49674" y="49530"/>
                </a:lnTo>
                <a:lnTo>
                  <a:pt x="16654" y="49530"/>
                </a:lnTo>
                <a:lnTo>
                  <a:pt x="66184" y="99060"/>
                </a:lnTo>
                <a:lnTo>
                  <a:pt x="99204" y="99060"/>
                </a:lnTo>
                <a:lnTo>
                  <a:pt x="99204" y="66040"/>
                </a:lnTo>
                <a:close/>
                <a:moveTo>
                  <a:pt x="165244" y="0"/>
                </a:moveTo>
                <a:cubicBezTo>
                  <a:pt x="256426" y="0"/>
                  <a:pt x="330344" y="73918"/>
                  <a:pt x="330344" y="165100"/>
                </a:cubicBezTo>
                <a:cubicBezTo>
                  <a:pt x="330344" y="256282"/>
                  <a:pt x="256426" y="330200"/>
                  <a:pt x="165244" y="330200"/>
                </a:cubicBezTo>
                <a:cubicBezTo>
                  <a:pt x="74062" y="330200"/>
                  <a:pt x="144" y="256282"/>
                  <a:pt x="144" y="165100"/>
                </a:cubicBezTo>
                <a:cubicBezTo>
                  <a:pt x="125" y="140986"/>
                  <a:pt x="5475" y="117170"/>
                  <a:pt x="15805" y="95381"/>
                </a:cubicBezTo>
                <a:lnTo>
                  <a:pt x="28447" y="107740"/>
                </a:lnTo>
                <a:cubicBezTo>
                  <a:pt x="12981" y="144551"/>
                  <a:pt x="12981" y="186037"/>
                  <a:pt x="28447" y="222848"/>
                </a:cubicBezTo>
                <a:cubicBezTo>
                  <a:pt x="60233" y="298506"/>
                  <a:pt x="147334" y="334071"/>
                  <a:pt x="222992" y="302285"/>
                </a:cubicBezTo>
                <a:cubicBezTo>
                  <a:pt x="298650" y="270498"/>
                  <a:pt x="334215" y="183398"/>
                  <a:pt x="302429" y="107740"/>
                </a:cubicBezTo>
                <a:cubicBezTo>
                  <a:pt x="270642" y="32082"/>
                  <a:pt x="183542" y="-3483"/>
                  <a:pt x="107884" y="28303"/>
                </a:cubicBezTo>
                <a:lnTo>
                  <a:pt x="95525" y="15661"/>
                </a:lnTo>
                <a:cubicBezTo>
                  <a:pt x="117314" y="5331"/>
                  <a:pt x="141130" y="-19"/>
                  <a:pt x="165244" y="0"/>
                </a:cubicBezTo>
                <a:close/>
                <a:moveTo>
                  <a:pt x="49674" y="0"/>
                </a:moveTo>
                <a:cubicBezTo>
                  <a:pt x="54053" y="8"/>
                  <a:pt x="58254" y="1736"/>
                  <a:pt x="61372" y="4812"/>
                </a:cubicBezTo>
                <a:lnTo>
                  <a:pt x="110525" y="54342"/>
                </a:lnTo>
                <a:cubicBezTo>
                  <a:pt x="113609" y="57454"/>
                  <a:pt x="115339" y="61659"/>
                  <a:pt x="115336" y="66040"/>
                </a:cubicBezTo>
                <a:lnTo>
                  <a:pt x="115336" y="99060"/>
                </a:lnTo>
                <a:cubicBezTo>
                  <a:pt x="115245" y="100446"/>
                  <a:pt x="114959" y="101811"/>
                  <a:pt x="114487" y="103117"/>
                </a:cubicBezTo>
                <a:lnTo>
                  <a:pt x="171093" y="159251"/>
                </a:lnTo>
                <a:lnTo>
                  <a:pt x="171093" y="159628"/>
                </a:lnTo>
                <a:cubicBezTo>
                  <a:pt x="173698" y="162719"/>
                  <a:pt x="173698" y="167237"/>
                  <a:pt x="171093" y="170328"/>
                </a:cubicBezTo>
                <a:cubicBezTo>
                  <a:pt x="168138" y="173835"/>
                  <a:pt x="162900" y="174282"/>
                  <a:pt x="159394" y="171327"/>
                </a:cubicBezTo>
                <a:lnTo>
                  <a:pt x="103260" y="114721"/>
                </a:lnTo>
                <a:cubicBezTo>
                  <a:pt x="101955" y="115193"/>
                  <a:pt x="100589" y="115479"/>
                  <a:pt x="99204" y="115570"/>
                </a:cubicBezTo>
                <a:lnTo>
                  <a:pt x="66184" y="115570"/>
                </a:lnTo>
                <a:cubicBezTo>
                  <a:pt x="61815" y="115598"/>
                  <a:pt x="57612" y="113903"/>
                  <a:pt x="54485" y="110853"/>
                </a:cubicBezTo>
                <a:lnTo>
                  <a:pt x="4955" y="61323"/>
                </a:lnTo>
                <a:cubicBezTo>
                  <a:pt x="1749" y="58183"/>
                  <a:pt x="-40" y="53873"/>
                  <a:pt x="0" y="49385"/>
                </a:cubicBezTo>
                <a:cubicBezTo>
                  <a:pt x="79" y="40267"/>
                  <a:pt x="7536" y="32940"/>
                  <a:pt x="16654" y="33020"/>
                </a:cubicBezTo>
                <a:lnTo>
                  <a:pt x="33164" y="33020"/>
                </a:lnTo>
                <a:lnTo>
                  <a:pt x="33164" y="16510"/>
                </a:lnTo>
                <a:cubicBezTo>
                  <a:pt x="33176" y="9830"/>
                  <a:pt x="37191" y="3808"/>
                  <a:pt x="43353" y="1227"/>
                </a:cubicBezTo>
                <a:cubicBezTo>
                  <a:pt x="45358" y="405"/>
                  <a:pt x="47506" y="-12"/>
                  <a:pt x="49674" y="0"/>
                </a:cubicBezTo>
                <a:close/>
              </a:path>
            </a:pathLst>
          </a:custGeom>
          <a:solidFill>
            <a:schemeClr val="bg2"/>
          </a:solidFill>
          <a:ln w="9253" cap="flat">
            <a:noFill/>
            <a:prstDash val="solid"/>
            <a:miter/>
          </a:ln>
        </p:spPr>
        <p:txBody>
          <a:bodyPr rtlCol="0" anchor="ctr"/>
          <a:lstStyle/>
          <a:p>
            <a:endParaRPr lang="en-US" dirty="0">
              <a:latin typeface="Oswald Medium" pitchFamily="2" charset="77"/>
            </a:endParaRPr>
          </a:p>
        </p:txBody>
      </p:sp>
      <p:sp>
        <p:nvSpPr>
          <p:cNvPr id="10" name="Freeform 9">
            <a:extLst>
              <a:ext uri="{FF2B5EF4-FFF2-40B4-BE49-F238E27FC236}">
                <a16:creationId xmlns="" xmlns:a16="http://schemas.microsoft.com/office/drawing/2014/main" id="{883E9B0F-5715-E04B-A42E-AE30CC447709}"/>
              </a:ext>
            </a:extLst>
          </p:cNvPr>
          <p:cNvSpPr/>
          <p:nvPr/>
        </p:nvSpPr>
        <p:spPr>
          <a:xfrm>
            <a:off x="2680583" y="2915747"/>
            <a:ext cx="816842" cy="816956"/>
          </a:xfrm>
          <a:custGeom>
            <a:avLst/>
            <a:gdLst>
              <a:gd name="connsiteX0" fmla="*/ 99060 w 330201"/>
              <a:gd name="connsiteY0" fmla="*/ 313690 h 330247"/>
              <a:gd name="connsiteX1" fmla="*/ 231140 w 330201"/>
              <a:gd name="connsiteY1" fmla="*/ 313690 h 330247"/>
              <a:gd name="connsiteX2" fmla="*/ 232907 w 330201"/>
              <a:gd name="connsiteY2" fmla="*/ 313690 h 330247"/>
              <a:gd name="connsiteX3" fmla="*/ 240278 w 330201"/>
              <a:gd name="connsiteY3" fmla="*/ 322829 h 330247"/>
              <a:gd name="connsiteX4" fmla="*/ 231140 w 330201"/>
              <a:gd name="connsiteY4" fmla="*/ 330200 h 330247"/>
              <a:gd name="connsiteX5" fmla="*/ 99060 w 330201"/>
              <a:gd name="connsiteY5" fmla="*/ 330200 h 330247"/>
              <a:gd name="connsiteX6" fmla="*/ 97292 w 330201"/>
              <a:gd name="connsiteY6" fmla="*/ 330200 h 330247"/>
              <a:gd name="connsiteX7" fmla="*/ 89921 w 330201"/>
              <a:gd name="connsiteY7" fmla="*/ 321061 h 330247"/>
              <a:gd name="connsiteX8" fmla="*/ 99060 w 330201"/>
              <a:gd name="connsiteY8" fmla="*/ 313690 h 330247"/>
              <a:gd name="connsiteX9" fmla="*/ 280671 w 330201"/>
              <a:gd name="connsiteY9" fmla="*/ 101701 h 330247"/>
              <a:gd name="connsiteX10" fmla="*/ 247650 w 330201"/>
              <a:gd name="connsiteY10" fmla="*/ 198121 h 330247"/>
              <a:gd name="connsiteX11" fmla="*/ 280671 w 330201"/>
              <a:gd name="connsiteY11" fmla="*/ 214631 h 330247"/>
              <a:gd name="connsiteX12" fmla="*/ 313691 w 330201"/>
              <a:gd name="connsiteY12" fmla="*/ 198121 h 330247"/>
              <a:gd name="connsiteX13" fmla="*/ 280671 w 330201"/>
              <a:gd name="connsiteY13" fmla="*/ 101701 h 330247"/>
              <a:gd name="connsiteX14" fmla="*/ 49530 w 330201"/>
              <a:gd name="connsiteY14" fmla="*/ 101701 h 330247"/>
              <a:gd name="connsiteX15" fmla="*/ 16510 w 330201"/>
              <a:gd name="connsiteY15" fmla="*/ 198121 h 330247"/>
              <a:gd name="connsiteX16" fmla="*/ 49530 w 330201"/>
              <a:gd name="connsiteY16" fmla="*/ 214631 h 330247"/>
              <a:gd name="connsiteX17" fmla="*/ 82551 w 330201"/>
              <a:gd name="connsiteY17" fmla="*/ 198121 h 330247"/>
              <a:gd name="connsiteX18" fmla="*/ 49530 w 330201"/>
              <a:gd name="connsiteY18" fmla="*/ 101701 h 330247"/>
              <a:gd name="connsiteX19" fmla="*/ 280671 w 330201"/>
              <a:gd name="connsiteY19" fmla="*/ 74342 h 330247"/>
              <a:gd name="connsiteX20" fmla="*/ 330201 w 330201"/>
              <a:gd name="connsiteY20" fmla="*/ 198121 h 330247"/>
              <a:gd name="connsiteX21" fmla="*/ 280671 w 330201"/>
              <a:gd name="connsiteY21" fmla="*/ 231141 h 330247"/>
              <a:gd name="connsiteX22" fmla="*/ 231140 w 330201"/>
              <a:gd name="connsiteY22" fmla="*/ 198121 h 330247"/>
              <a:gd name="connsiteX23" fmla="*/ 280671 w 330201"/>
              <a:gd name="connsiteY23" fmla="*/ 74342 h 330247"/>
              <a:gd name="connsiteX24" fmla="*/ 49530 w 330201"/>
              <a:gd name="connsiteY24" fmla="*/ 74342 h 330247"/>
              <a:gd name="connsiteX25" fmla="*/ 99061 w 330201"/>
              <a:gd name="connsiteY25" fmla="*/ 198121 h 330247"/>
              <a:gd name="connsiteX26" fmla="*/ 49530 w 330201"/>
              <a:gd name="connsiteY26" fmla="*/ 231141 h 330247"/>
              <a:gd name="connsiteX27" fmla="*/ 0 w 330201"/>
              <a:gd name="connsiteY27" fmla="*/ 198121 h 330247"/>
              <a:gd name="connsiteX28" fmla="*/ 49530 w 330201"/>
              <a:gd name="connsiteY28" fmla="*/ 74342 h 330247"/>
              <a:gd name="connsiteX29" fmla="*/ 165477 w 330201"/>
              <a:gd name="connsiteY29" fmla="*/ 0 h 330247"/>
              <a:gd name="connsiteX30" fmla="*/ 173779 w 330201"/>
              <a:gd name="connsiteY30" fmla="*/ 8302 h 330247"/>
              <a:gd name="connsiteX31" fmla="*/ 173779 w 330201"/>
              <a:gd name="connsiteY31" fmla="*/ 26605 h 330247"/>
              <a:gd name="connsiteX32" fmla="*/ 249254 w 330201"/>
              <a:gd name="connsiteY32" fmla="*/ 41794 h 330247"/>
              <a:gd name="connsiteX33" fmla="*/ 280670 w 330201"/>
              <a:gd name="connsiteY33" fmla="*/ 41794 h 330247"/>
              <a:gd name="connsiteX34" fmla="*/ 288878 w 330201"/>
              <a:gd name="connsiteY34" fmla="*/ 50002 h 330247"/>
              <a:gd name="connsiteX35" fmla="*/ 280670 w 330201"/>
              <a:gd name="connsiteY35" fmla="*/ 58210 h 330247"/>
              <a:gd name="connsiteX36" fmla="*/ 247650 w 330201"/>
              <a:gd name="connsiteY36" fmla="*/ 58210 h 330247"/>
              <a:gd name="connsiteX37" fmla="*/ 173402 w 330201"/>
              <a:gd name="connsiteY37" fmla="*/ 43586 h 330247"/>
              <a:gd name="connsiteX38" fmla="*/ 173402 w 330201"/>
              <a:gd name="connsiteY38" fmla="*/ 288879 h 330247"/>
              <a:gd name="connsiteX39" fmla="*/ 165100 w 330201"/>
              <a:gd name="connsiteY39" fmla="*/ 297181 h 330247"/>
              <a:gd name="connsiteX40" fmla="*/ 156798 w 330201"/>
              <a:gd name="connsiteY40" fmla="*/ 288879 h 330247"/>
              <a:gd name="connsiteX41" fmla="*/ 156798 w 330201"/>
              <a:gd name="connsiteY41" fmla="*/ 43209 h 330247"/>
              <a:gd name="connsiteX42" fmla="*/ 84154 w 330201"/>
              <a:gd name="connsiteY42" fmla="*/ 57738 h 330247"/>
              <a:gd name="connsiteX43" fmla="*/ 49530 w 330201"/>
              <a:gd name="connsiteY43" fmla="*/ 57738 h 330247"/>
              <a:gd name="connsiteX44" fmla="*/ 41322 w 330201"/>
              <a:gd name="connsiteY44" fmla="*/ 49530 h 330247"/>
              <a:gd name="connsiteX45" fmla="*/ 49530 w 330201"/>
              <a:gd name="connsiteY45" fmla="*/ 41322 h 330247"/>
              <a:gd name="connsiteX46" fmla="*/ 82550 w 330201"/>
              <a:gd name="connsiteY46" fmla="*/ 41322 h 330247"/>
              <a:gd name="connsiteX47" fmla="*/ 157175 w 330201"/>
              <a:gd name="connsiteY47" fmla="*/ 26227 h 330247"/>
              <a:gd name="connsiteX48" fmla="*/ 157175 w 330201"/>
              <a:gd name="connsiteY48" fmla="*/ 8302 h 330247"/>
              <a:gd name="connsiteX49" fmla="*/ 165477 w 330201"/>
              <a:gd name="connsiteY49" fmla="*/ 0 h 33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30201" h="330247">
                <a:moveTo>
                  <a:pt x="99060" y="313690"/>
                </a:moveTo>
                <a:lnTo>
                  <a:pt x="231140" y="313690"/>
                </a:lnTo>
                <a:cubicBezTo>
                  <a:pt x="231727" y="313627"/>
                  <a:pt x="232320" y="313627"/>
                  <a:pt x="232907" y="313690"/>
                </a:cubicBezTo>
                <a:cubicBezTo>
                  <a:pt x="237466" y="314178"/>
                  <a:pt x="240766" y="318269"/>
                  <a:pt x="240278" y="322829"/>
                </a:cubicBezTo>
                <a:cubicBezTo>
                  <a:pt x="239790" y="327388"/>
                  <a:pt x="235699" y="330688"/>
                  <a:pt x="231140" y="330200"/>
                </a:cubicBezTo>
                <a:lnTo>
                  <a:pt x="99060" y="330200"/>
                </a:lnTo>
                <a:cubicBezTo>
                  <a:pt x="98472" y="330263"/>
                  <a:pt x="97880" y="330263"/>
                  <a:pt x="97292" y="330200"/>
                </a:cubicBezTo>
                <a:cubicBezTo>
                  <a:pt x="92733" y="329712"/>
                  <a:pt x="89433" y="325620"/>
                  <a:pt x="89921" y="321061"/>
                </a:cubicBezTo>
                <a:cubicBezTo>
                  <a:pt x="90409" y="316502"/>
                  <a:pt x="94501" y="313202"/>
                  <a:pt x="99060" y="313690"/>
                </a:cubicBezTo>
                <a:close/>
                <a:moveTo>
                  <a:pt x="280671" y="101701"/>
                </a:moveTo>
                <a:cubicBezTo>
                  <a:pt x="266520" y="129061"/>
                  <a:pt x="247650" y="186422"/>
                  <a:pt x="247650" y="198121"/>
                </a:cubicBezTo>
                <a:cubicBezTo>
                  <a:pt x="247650" y="205197"/>
                  <a:pt x="260481" y="214631"/>
                  <a:pt x="280671" y="214631"/>
                </a:cubicBezTo>
                <a:cubicBezTo>
                  <a:pt x="300860" y="214631"/>
                  <a:pt x="313691" y="204819"/>
                  <a:pt x="313691" y="198121"/>
                </a:cubicBezTo>
                <a:cubicBezTo>
                  <a:pt x="313597" y="186611"/>
                  <a:pt x="294539" y="129061"/>
                  <a:pt x="280671" y="101701"/>
                </a:cubicBezTo>
                <a:close/>
                <a:moveTo>
                  <a:pt x="49530" y="101701"/>
                </a:moveTo>
                <a:cubicBezTo>
                  <a:pt x="35379" y="129061"/>
                  <a:pt x="16510" y="186422"/>
                  <a:pt x="16510" y="198121"/>
                </a:cubicBezTo>
                <a:cubicBezTo>
                  <a:pt x="16510" y="205197"/>
                  <a:pt x="29341" y="214631"/>
                  <a:pt x="49530" y="214631"/>
                </a:cubicBezTo>
                <a:cubicBezTo>
                  <a:pt x="69720" y="214631"/>
                  <a:pt x="82551" y="204819"/>
                  <a:pt x="82551" y="198121"/>
                </a:cubicBezTo>
                <a:cubicBezTo>
                  <a:pt x="82457" y="186611"/>
                  <a:pt x="63399" y="129061"/>
                  <a:pt x="49530" y="101701"/>
                </a:cubicBezTo>
                <a:close/>
                <a:moveTo>
                  <a:pt x="280671" y="74342"/>
                </a:moveTo>
                <a:cubicBezTo>
                  <a:pt x="297181" y="82550"/>
                  <a:pt x="330201" y="179913"/>
                  <a:pt x="330201" y="198121"/>
                </a:cubicBezTo>
                <a:cubicBezTo>
                  <a:pt x="330201" y="216329"/>
                  <a:pt x="308030" y="231141"/>
                  <a:pt x="280671" y="231141"/>
                </a:cubicBezTo>
                <a:cubicBezTo>
                  <a:pt x="253311" y="231141"/>
                  <a:pt x="231140" y="216329"/>
                  <a:pt x="231140" y="198121"/>
                </a:cubicBezTo>
                <a:cubicBezTo>
                  <a:pt x="231140" y="179913"/>
                  <a:pt x="264160" y="82550"/>
                  <a:pt x="280671" y="74342"/>
                </a:cubicBezTo>
                <a:close/>
                <a:moveTo>
                  <a:pt x="49530" y="74342"/>
                </a:moveTo>
                <a:cubicBezTo>
                  <a:pt x="66041" y="82550"/>
                  <a:pt x="99061" y="179913"/>
                  <a:pt x="99061" y="198121"/>
                </a:cubicBezTo>
                <a:cubicBezTo>
                  <a:pt x="99061" y="216329"/>
                  <a:pt x="76890" y="231141"/>
                  <a:pt x="49530" y="231141"/>
                </a:cubicBezTo>
                <a:cubicBezTo>
                  <a:pt x="22171" y="231141"/>
                  <a:pt x="0" y="216329"/>
                  <a:pt x="0" y="198121"/>
                </a:cubicBezTo>
                <a:cubicBezTo>
                  <a:pt x="0" y="179913"/>
                  <a:pt x="33020" y="82550"/>
                  <a:pt x="49530" y="74342"/>
                </a:cubicBezTo>
                <a:close/>
                <a:moveTo>
                  <a:pt x="165477" y="0"/>
                </a:moveTo>
                <a:cubicBezTo>
                  <a:pt x="170062" y="0"/>
                  <a:pt x="173779" y="3717"/>
                  <a:pt x="173779" y="8302"/>
                </a:cubicBezTo>
                <a:lnTo>
                  <a:pt x="173779" y="26605"/>
                </a:lnTo>
                <a:lnTo>
                  <a:pt x="249254" y="41794"/>
                </a:lnTo>
                <a:lnTo>
                  <a:pt x="280670" y="41794"/>
                </a:lnTo>
                <a:cubicBezTo>
                  <a:pt x="285203" y="41794"/>
                  <a:pt x="288878" y="45469"/>
                  <a:pt x="288878" y="50002"/>
                </a:cubicBezTo>
                <a:cubicBezTo>
                  <a:pt x="288878" y="54535"/>
                  <a:pt x="285203" y="58210"/>
                  <a:pt x="280670" y="58210"/>
                </a:cubicBezTo>
                <a:lnTo>
                  <a:pt x="247650" y="58210"/>
                </a:lnTo>
                <a:lnTo>
                  <a:pt x="173402" y="43586"/>
                </a:lnTo>
                <a:lnTo>
                  <a:pt x="173402" y="288879"/>
                </a:lnTo>
                <a:cubicBezTo>
                  <a:pt x="173402" y="293464"/>
                  <a:pt x="169685" y="297181"/>
                  <a:pt x="165100" y="297181"/>
                </a:cubicBezTo>
                <a:cubicBezTo>
                  <a:pt x="160515" y="297181"/>
                  <a:pt x="156798" y="293464"/>
                  <a:pt x="156798" y="288879"/>
                </a:cubicBezTo>
                <a:lnTo>
                  <a:pt x="156798" y="43209"/>
                </a:lnTo>
                <a:lnTo>
                  <a:pt x="84154" y="57738"/>
                </a:lnTo>
                <a:lnTo>
                  <a:pt x="49530" y="57738"/>
                </a:lnTo>
                <a:cubicBezTo>
                  <a:pt x="44997" y="57738"/>
                  <a:pt x="41322" y="54063"/>
                  <a:pt x="41322" y="49530"/>
                </a:cubicBezTo>
                <a:cubicBezTo>
                  <a:pt x="41322" y="44997"/>
                  <a:pt x="44997" y="41322"/>
                  <a:pt x="49530" y="41322"/>
                </a:cubicBezTo>
                <a:lnTo>
                  <a:pt x="82550" y="41322"/>
                </a:lnTo>
                <a:lnTo>
                  <a:pt x="157175" y="26227"/>
                </a:lnTo>
                <a:lnTo>
                  <a:pt x="157175" y="8302"/>
                </a:lnTo>
                <a:cubicBezTo>
                  <a:pt x="157175" y="3717"/>
                  <a:pt x="160892" y="0"/>
                  <a:pt x="165477" y="0"/>
                </a:cubicBezTo>
                <a:close/>
              </a:path>
            </a:pathLst>
          </a:custGeom>
          <a:solidFill>
            <a:schemeClr val="bg2"/>
          </a:solidFill>
          <a:ln w="9253" cap="flat">
            <a:noFill/>
            <a:prstDash val="solid"/>
            <a:miter/>
          </a:ln>
        </p:spPr>
        <p:txBody>
          <a:bodyPr rtlCol="0" anchor="ctr"/>
          <a:lstStyle/>
          <a:p>
            <a:endParaRPr lang="en-US" dirty="0">
              <a:latin typeface="Oswald Medium" pitchFamily="2" charset="77"/>
            </a:endParaRPr>
          </a:p>
        </p:txBody>
      </p:sp>
      <p:grpSp>
        <p:nvGrpSpPr>
          <p:cNvPr id="13" name="Group 13">
            <a:extLst>
              <a:ext uri="{FF2B5EF4-FFF2-40B4-BE49-F238E27FC236}">
                <a16:creationId xmlns="" xmlns:a16="http://schemas.microsoft.com/office/drawing/2014/main" id="{CB7A7B6A-B322-5C4F-8B49-DF8B9A9BA97C}"/>
              </a:ext>
            </a:extLst>
          </p:cNvPr>
          <p:cNvGrpSpPr/>
          <p:nvPr/>
        </p:nvGrpSpPr>
        <p:grpSpPr>
          <a:xfrm>
            <a:off x="4023483" y="2566791"/>
            <a:ext cx="5781782" cy="1453895"/>
            <a:chOff x="3448882" y="2221961"/>
            <a:chExt cx="2832068" cy="1207039"/>
          </a:xfrm>
        </p:grpSpPr>
        <p:sp>
          <p:nvSpPr>
            <p:cNvPr id="15" name="Rectangle 14">
              <a:extLst>
                <a:ext uri="{FF2B5EF4-FFF2-40B4-BE49-F238E27FC236}">
                  <a16:creationId xmlns="" xmlns:a16="http://schemas.microsoft.com/office/drawing/2014/main" id="{7AA07DB3-FA86-D949-8A9F-AC05383C477C}"/>
                </a:ext>
              </a:extLst>
            </p:cNvPr>
            <p:cNvSpPr/>
            <p:nvPr/>
          </p:nvSpPr>
          <p:spPr>
            <a:xfrm>
              <a:off x="3448882" y="2221961"/>
              <a:ext cx="2574246" cy="518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2000" b="1" dirty="0" smtClean="0">
                  <a:solidFill>
                    <a:srgbClr val="00B050"/>
                  </a:solidFill>
                  <a:latin typeface="Chivo Light" pitchFamily="2" charset="77"/>
                  <a:ea typeface="Roboto" panose="02000000000000000000" pitchFamily="2" charset="0"/>
                </a:rPr>
                <a:t>HARDWARE REQURIMENTS</a:t>
              </a:r>
              <a:endParaRPr lang="en-US" sz="2000" b="1" dirty="0">
                <a:solidFill>
                  <a:srgbClr val="00B050"/>
                </a:solidFill>
                <a:latin typeface="Chivo Light" pitchFamily="2" charset="77"/>
                <a:ea typeface="Roboto" panose="02000000000000000000" pitchFamily="2" charset="0"/>
              </a:endParaRPr>
            </a:p>
          </p:txBody>
        </p:sp>
        <p:sp>
          <p:nvSpPr>
            <p:cNvPr id="16" name="Rectangle 15">
              <a:extLst>
                <a:ext uri="{FF2B5EF4-FFF2-40B4-BE49-F238E27FC236}">
                  <a16:creationId xmlns="" xmlns:a16="http://schemas.microsoft.com/office/drawing/2014/main" id="{24780CAD-5300-004C-A00C-4315767A258C}"/>
                </a:ext>
              </a:extLst>
            </p:cNvPr>
            <p:cNvSpPr/>
            <p:nvPr/>
          </p:nvSpPr>
          <p:spPr>
            <a:xfrm>
              <a:off x="3448882" y="2712308"/>
              <a:ext cx="2832068" cy="716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600" b="1" dirty="0" smtClean="0">
                  <a:solidFill>
                    <a:schemeClr val="tx1"/>
                  </a:solidFill>
                  <a:latin typeface="Chivo Light" pitchFamily="2" charset="77"/>
                  <a:ea typeface="Roboto Light" panose="02000000000000000000" pitchFamily="2" charset="0"/>
                </a:rPr>
                <a:t>NODE MCU,BUZZER</a:t>
              </a:r>
              <a:endParaRPr lang="en-US" sz="1600" b="1" dirty="0">
                <a:solidFill>
                  <a:schemeClr val="tx1"/>
                </a:solidFill>
                <a:latin typeface="Chivo Light" pitchFamily="2" charset="77"/>
                <a:ea typeface="Roboto Light" panose="02000000000000000000" pitchFamily="2" charset="0"/>
              </a:endParaRPr>
            </a:p>
            <a:p>
              <a:pPr marL="285750" indent="-285750">
                <a:buFont typeface="Arial" panose="020B0604020202020204" pitchFamily="34" charset="0"/>
                <a:buChar char="•"/>
              </a:pPr>
              <a:r>
                <a:rPr lang="en-US" sz="1600" b="1" dirty="0" smtClean="0">
                  <a:solidFill>
                    <a:schemeClr val="tx1"/>
                  </a:solidFill>
                  <a:latin typeface="Chivo Light" pitchFamily="2" charset="77"/>
                  <a:ea typeface="Roboto Light" panose="02000000000000000000" pitchFamily="2" charset="0"/>
                </a:rPr>
                <a:t>DHT11,VIBERATION,LDR SENSOR</a:t>
              </a:r>
              <a:endParaRPr lang="en-US" sz="1600" b="1" dirty="0">
                <a:solidFill>
                  <a:schemeClr val="tx1"/>
                </a:solidFill>
                <a:latin typeface="Chivo Light" pitchFamily="2" charset="77"/>
                <a:ea typeface="Roboto Light" panose="02000000000000000000" pitchFamily="2" charset="0"/>
              </a:endParaRPr>
            </a:p>
          </p:txBody>
        </p:sp>
      </p:grpSp>
      <p:sp>
        <p:nvSpPr>
          <p:cNvPr id="17" name="Freeform 16">
            <a:extLst>
              <a:ext uri="{FF2B5EF4-FFF2-40B4-BE49-F238E27FC236}">
                <a16:creationId xmlns="" xmlns:a16="http://schemas.microsoft.com/office/drawing/2014/main" id="{59B63985-205E-3E4E-A3C8-A9DAFBEFEB75}"/>
              </a:ext>
            </a:extLst>
          </p:cNvPr>
          <p:cNvSpPr/>
          <p:nvPr/>
        </p:nvSpPr>
        <p:spPr>
          <a:xfrm>
            <a:off x="1346067" y="1067790"/>
            <a:ext cx="811297" cy="685400"/>
          </a:xfrm>
          <a:custGeom>
            <a:avLst/>
            <a:gdLst>
              <a:gd name="connsiteX0" fmla="*/ 82668 w 327961"/>
              <a:gd name="connsiteY0" fmla="*/ 179283 h 277068"/>
              <a:gd name="connsiteX1" fmla="*/ 118331 w 327961"/>
              <a:gd name="connsiteY1" fmla="*/ 260774 h 277068"/>
              <a:gd name="connsiteX2" fmla="*/ 151351 w 327961"/>
              <a:gd name="connsiteY2" fmla="*/ 244476 h 277068"/>
              <a:gd name="connsiteX3" fmla="*/ 122765 w 327961"/>
              <a:gd name="connsiteY3" fmla="*/ 179283 h 277068"/>
              <a:gd name="connsiteX4" fmla="*/ 261921 w 327961"/>
              <a:gd name="connsiteY4" fmla="*/ 89501 h 277068"/>
              <a:gd name="connsiteX5" fmla="*/ 261921 w 327961"/>
              <a:gd name="connsiteY5" fmla="*/ 154696 h 277068"/>
              <a:gd name="connsiteX6" fmla="*/ 270571 w 327961"/>
              <a:gd name="connsiteY6" fmla="*/ 146156 h 277068"/>
              <a:gd name="connsiteX7" fmla="*/ 261921 w 327961"/>
              <a:gd name="connsiteY7" fmla="*/ 89501 h 277068"/>
              <a:gd name="connsiteX8" fmla="*/ 55498 w 327961"/>
              <a:gd name="connsiteY8" fmla="*/ 81492 h 277068"/>
              <a:gd name="connsiteX9" fmla="*/ 16197 w 327961"/>
              <a:gd name="connsiteY9" fmla="*/ 120290 h 277068"/>
              <a:gd name="connsiteX10" fmla="*/ 55498 w 327961"/>
              <a:gd name="connsiteY10" fmla="*/ 162984 h 277068"/>
              <a:gd name="connsiteX11" fmla="*/ 63800 w 327961"/>
              <a:gd name="connsiteY11" fmla="*/ 162984 h 277068"/>
              <a:gd name="connsiteX12" fmla="*/ 63800 w 327961"/>
              <a:gd name="connsiteY12" fmla="*/ 81492 h 277068"/>
              <a:gd name="connsiteX13" fmla="*/ 280788 w 327961"/>
              <a:gd name="connsiteY13" fmla="*/ 45356 h 277068"/>
              <a:gd name="connsiteX14" fmla="*/ 327961 w 327961"/>
              <a:gd name="connsiteY14" fmla="*/ 122191 h 277068"/>
              <a:gd name="connsiteX15" fmla="*/ 280788 w 327961"/>
              <a:gd name="connsiteY15" fmla="*/ 199119 h 277068"/>
              <a:gd name="connsiteX16" fmla="*/ 271354 w 327961"/>
              <a:gd name="connsiteY16" fmla="*/ 185522 h 277068"/>
              <a:gd name="connsiteX17" fmla="*/ 311168 w 327961"/>
              <a:gd name="connsiteY17" fmla="*/ 122191 h 277068"/>
              <a:gd name="connsiteX18" fmla="*/ 271354 w 327961"/>
              <a:gd name="connsiteY18" fmla="*/ 58953 h 277068"/>
              <a:gd name="connsiteX19" fmla="*/ 245411 w 327961"/>
              <a:gd name="connsiteY19" fmla="*/ 16298 h 277068"/>
              <a:gd name="connsiteX20" fmla="*/ 162861 w 327961"/>
              <a:gd name="connsiteY20" fmla="*/ 81492 h 277068"/>
              <a:gd name="connsiteX21" fmla="*/ 80310 w 327961"/>
              <a:gd name="connsiteY21" fmla="*/ 81492 h 277068"/>
              <a:gd name="connsiteX22" fmla="*/ 80310 w 327961"/>
              <a:gd name="connsiteY22" fmla="*/ 162984 h 277068"/>
              <a:gd name="connsiteX23" fmla="*/ 163144 w 327961"/>
              <a:gd name="connsiteY23" fmla="*/ 162984 h 277068"/>
              <a:gd name="connsiteX24" fmla="*/ 245694 w 327961"/>
              <a:gd name="connsiteY24" fmla="*/ 228178 h 277068"/>
              <a:gd name="connsiteX25" fmla="*/ 245411 w 327961"/>
              <a:gd name="connsiteY25" fmla="*/ 0 h 277068"/>
              <a:gd name="connsiteX26" fmla="*/ 252487 w 327961"/>
              <a:gd name="connsiteY26" fmla="*/ 1583 h 277068"/>
              <a:gd name="connsiteX27" fmla="*/ 261921 w 327961"/>
              <a:gd name="connsiteY27" fmla="*/ 16298 h 277068"/>
              <a:gd name="connsiteX28" fmla="*/ 261921 w 327961"/>
              <a:gd name="connsiteY28" fmla="*/ 70968 h 277068"/>
              <a:gd name="connsiteX29" fmla="*/ 294941 w 327961"/>
              <a:gd name="connsiteY29" fmla="*/ 122192 h 277068"/>
              <a:gd name="connsiteX30" fmla="*/ 262015 w 327961"/>
              <a:gd name="connsiteY30" fmla="*/ 173508 h 277068"/>
              <a:gd name="connsiteX31" fmla="*/ 262015 w 327961"/>
              <a:gd name="connsiteY31" fmla="*/ 228178 h 277068"/>
              <a:gd name="connsiteX32" fmla="*/ 252581 w 327961"/>
              <a:gd name="connsiteY32" fmla="*/ 242893 h 277068"/>
              <a:gd name="connsiteX33" fmla="*/ 245411 w 327961"/>
              <a:gd name="connsiteY33" fmla="*/ 244476 h 277068"/>
              <a:gd name="connsiteX34" fmla="*/ 235128 w 327961"/>
              <a:gd name="connsiteY34" fmla="*/ 240937 h 277068"/>
              <a:gd name="connsiteX35" fmla="*/ 157106 w 327961"/>
              <a:gd name="connsiteY35" fmla="*/ 179283 h 277068"/>
              <a:gd name="connsiteX36" fmla="*/ 140973 w 327961"/>
              <a:gd name="connsiteY36" fmla="*/ 179283 h 277068"/>
              <a:gd name="connsiteX37" fmla="*/ 166446 w 327961"/>
              <a:gd name="connsiteY37" fmla="*/ 238050 h 277068"/>
              <a:gd name="connsiteX38" fmla="*/ 158710 w 327961"/>
              <a:gd name="connsiteY38" fmla="*/ 259098 h 277068"/>
              <a:gd name="connsiteX39" fmla="*/ 125690 w 327961"/>
              <a:gd name="connsiteY39" fmla="*/ 275396 h 277068"/>
              <a:gd name="connsiteX40" fmla="*/ 112576 w 327961"/>
              <a:gd name="connsiteY40" fmla="*/ 276048 h 277068"/>
              <a:gd name="connsiteX41" fmla="*/ 103141 w 327961"/>
              <a:gd name="connsiteY41" fmla="*/ 267201 h 277068"/>
              <a:gd name="connsiteX42" fmla="*/ 64932 w 327961"/>
              <a:gd name="connsiteY42" fmla="*/ 179283 h 277068"/>
              <a:gd name="connsiteX43" fmla="*/ 55498 w 327961"/>
              <a:gd name="connsiteY43" fmla="*/ 179283 h 277068"/>
              <a:gd name="connsiteX44" fmla="*/ 48 w 327961"/>
              <a:gd name="connsiteY44" fmla="*/ 124544 h 277068"/>
              <a:gd name="connsiteX45" fmla="*/ 55498 w 327961"/>
              <a:gd name="connsiteY45" fmla="*/ 65193 h 277068"/>
              <a:gd name="connsiteX46" fmla="*/ 157106 w 327961"/>
              <a:gd name="connsiteY46" fmla="*/ 65193 h 277068"/>
              <a:gd name="connsiteX47" fmla="*/ 235128 w 327961"/>
              <a:gd name="connsiteY47" fmla="*/ 3539 h 277068"/>
              <a:gd name="connsiteX48" fmla="*/ 245411 w 327961"/>
              <a:gd name="connsiteY48" fmla="*/ 0 h 27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27961" h="277068">
                <a:moveTo>
                  <a:pt x="82668" y="179283"/>
                </a:moveTo>
                <a:lnTo>
                  <a:pt x="118331" y="260774"/>
                </a:lnTo>
                <a:lnTo>
                  <a:pt x="151351" y="244476"/>
                </a:lnTo>
                <a:lnTo>
                  <a:pt x="122765" y="179283"/>
                </a:lnTo>
                <a:close/>
                <a:moveTo>
                  <a:pt x="261921" y="89501"/>
                </a:moveTo>
                <a:lnTo>
                  <a:pt x="261921" y="154696"/>
                </a:lnTo>
                <a:cubicBezTo>
                  <a:pt x="265220" y="152292"/>
                  <a:pt x="268136" y="149413"/>
                  <a:pt x="270571" y="146156"/>
                </a:cubicBezTo>
                <a:cubicBezTo>
                  <a:pt x="284030" y="128154"/>
                  <a:pt x="280157" y="102789"/>
                  <a:pt x="261921" y="89501"/>
                </a:cubicBezTo>
                <a:close/>
                <a:moveTo>
                  <a:pt x="55498" y="81492"/>
                </a:moveTo>
                <a:cubicBezTo>
                  <a:pt x="34228" y="82496"/>
                  <a:pt x="17214" y="99292"/>
                  <a:pt x="16197" y="120290"/>
                </a:cubicBezTo>
                <a:cubicBezTo>
                  <a:pt x="15106" y="142793"/>
                  <a:pt x="32702" y="161908"/>
                  <a:pt x="55498" y="162984"/>
                </a:cubicBezTo>
                <a:lnTo>
                  <a:pt x="63800" y="162984"/>
                </a:lnTo>
                <a:lnTo>
                  <a:pt x="63800" y="81492"/>
                </a:lnTo>
                <a:close/>
                <a:moveTo>
                  <a:pt x="280788" y="45356"/>
                </a:moveTo>
                <a:cubicBezTo>
                  <a:pt x="309382" y="60713"/>
                  <a:pt x="327400" y="90062"/>
                  <a:pt x="327961" y="122191"/>
                </a:cubicBezTo>
                <a:cubicBezTo>
                  <a:pt x="327414" y="154347"/>
                  <a:pt x="309397" y="183731"/>
                  <a:pt x="280788" y="199119"/>
                </a:cubicBezTo>
                <a:lnTo>
                  <a:pt x="271354" y="185522"/>
                </a:lnTo>
                <a:cubicBezTo>
                  <a:pt x="295407" y="173238"/>
                  <a:pt x="310694" y="148920"/>
                  <a:pt x="311168" y="122191"/>
                </a:cubicBezTo>
                <a:cubicBezTo>
                  <a:pt x="310660" y="95496"/>
                  <a:pt x="295377" y="71222"/>
                  <a:pt x="271354" y="58953"/>
                </a:cubicBezTo>
                <a:close/>
                <a:moveTo>
                  <a:pt x="245411" y="16298"/>
                </a:moveTo>
                <a:lnTo>
                  <a:pt x="162861" y="81492"/>
                </a:lnTo>
                <a:lnTo>
                  <a:pt x="80310" y="81492"/>
                </a:lnTo>
                <a:lnTo>
                  <a:pt x="80310" y="162984"/>
                </a:lnTo>
                <a:lnTo>
                  <a:pt x="163144" y="162984"/>
                </a:lnTo>
                <a:lnTo>
                  <a:pt x="245694" y="228178"/>
                </a:lnTo>
                <a:close/>
                <a:moveTo>
                  <a:pt x="245411" y="0"/>
                </a:moveTo>
                <a:cubicBezTo>
                  <a:pt x="247856" y="27"/>
                  <a:pt x="250268" y="567"/>
                  <a:pt x="252487" y="1583"/>
                </a:cubicBezTo>
                <a:cubicBezTo>
                  <a:pt x="258229" y="4297"/>
                  <a:pt x="261894" y="10014"/>
                  <a:pt x="261921" y="16298"/>
                </a:cubicBezTo>
                <a:lnTo>
                  <a:pt x="261921" y="70968"/>
                </a:lnTo>
                <a:cubicBezTo>
                  <a:pt x="282022" y="80317"/>
                  <a:pt x="294875" y="100256"/>
                  <a:pt x="294941" y="122192"/>
                </a:cubicBezTo>
                <a:cubicBezTo>
                  <a:pt x="294905" y="144133"/>
                  <a:pt x="282094" y="164100"/>
                  <a:pt x="262015" y="173508"/>
                </a:cubicBezTo>
                <a:lnTo>
                  <a:pt x="262015" y="228178"/>
                </a:lnTo>
                <a:cubicBezTo>
                  <a:pt x="261988" y="234463"/>
                  <a:pt x="258323" y="240179"/>
                  <a:pt x="252581" y="242893"/>
                </a:cubicBezTo>
                <a:cubicBezTo>
                  <a:pt x="250334" y="243922"/>
                  <a:pt x="247888" y="244462"/>
                  <a:pt x="245411" y="244476"/>
                </a:cubicBezTo>
                <a:cubicBezTo>
                  <a:pt x="241675" y="244486"/>
                  <a:pt x="238048" y="243237"/>
                  <a:pt x="235128" y="240937"/>
                </a:cubicBezTo>
                <a:lnTo>
                  <a:pt x="157106" y="179283"/>
                </a:lnTo>
                <a:lnTo>
                  <a:pt x="140973" y="179283"/>
                </a:lnTo>
                <a:lnTo>
                  <a:pt x="166446" y="238050"/>
                </a:lnTo>
                <a:cubicBezTo>
                  <a:pt x="169930" y="245981"/>
                  <a:pt x="166535" y="255218"/>
                  <a:pt x="158710" y="259098"/>
                </a:cubicBezTo>
                <a:lnTo>
                  <a:pt x="125690" y="275396"/>
                </a:lnTo>
                <a:cubicBezTo>
                  <a:pt x="121592" y="277372"/>
                  <a:pt x="116854" y="277608"/>
                  <a:pt x="112576" y="276048"/>
                </a:cubicBezTo>
                <a:cubicBezTo>
                  <a:pt x="108324" y="274518"/>
                  <a:pt x="104907" y="271313"/>
                  <a:pt x="103141" y="267201"/>
                </a:cubicBezTo>
                <a:lnTo>
                  <a:pt x="64932" y="179283"/>
                </a:lnTo>
                <a:lnTo>
                  <a:pt x="55498" y="179283"/>
                </a:lnTo>
                <a:cubicBezTo>
                  <a:pt x="25392" y="178082"/>
                  <a:pt x="1265" y="154264"/>
                  <a:pt x="48" y="124544"/>
                </a:cubicBezTo>
                <a:cubicBezTo>
                  <a:pt x="-1242" y="93038"/>
                  <a:pt x="23584" y="66467"/>
                  <a:pt x="55498" y="65193"/>
                </a:cubicBezTo>
                <a:lnTo>
                  <a:pt x="157106" y="65193"/>
                </a:lnTo>
                <a:lnTo>
                  <a:pt x="235128" y="3539"/>
                </a:lnTo>
                <a:cubicBezTo>
                  <a:pt x="238048" y="1239"/>
                  <a:pt x="241675" y="-10"/>
                  <a:pt x="245411" y="0"/>
                </a:cubicBezTo>
                <a:close/>
              </a:path>
            </a:pathLst>
          </a:custGeom>
          <a:solidFill>
            <a:schemeClr val="bg2"/>
          </a:solidFill>
          <a:ln w="9253" cap="flat">
            <a:noFill/>
            <a:prstDash val="solid"/>
            <a:miter/>
          </a:ln>
        </p:spPr>
        <p:txBody>
          <a:bodyPr rtlCol="0" anchor="ctr"/>
          <a:lstStyle/>
          <a:p>
            <a:endParaRPr lang="en-US" dirty="0">
              <a:latin typeface="Oswald Medium" pitchFamily="2" charset="77"/>
            </a:endParaRPr>
          </a:p>
        </p:txBody>
      </p:sp>
      <p:sp>
        <p:nvSpPr>
          <p:cNvPr id="22" name="Freeform 21">
            <a:extLst>
              <a:ext uri="{FF2B5EF4-FFF2-40B4-BE49-F238E27FC236}">
                <a16:creationId xmlns="" xmlns:a16="http://schemas.microsoft.com/office/drawing/2014/main" id="{B4C1B141-897B-A64A-BF9B-B435572E7B54}"/>
              </a:ext>
            </a:extLst>
          </p:cNvPr>
          <p:cNvSpPr/>
          <p:nvPr/>
        </p:nvSpPr>
        <p:spPr>
          <a:xfrm>
            <a:off x="2157364" y="3103055"/>
            <a:ext cx="1099397" cy="1087945"/>
          </a:xfrm>
          <a:custGeom>
            <a:avLst/>
            <a:gdLst>
              <a:gd name="connsiteX0" fmla="*/ 0 w 1625600"/>
              <a:gd name="connsiteY0" fmla="*/ 0 h 1608667"/>
              <a:gd name="connsiteX1" fmla="*/ 0 w 1625600"/>
              <a:gd name="connsiteY1" fmla="*/ 1608667 h 1608667"/>
              <a:gd name="connsiteX2" fmla="*/ 1625600 w 1625600"/>
              <a:gd name="connsiteY2" fmla="*/ 1608667 h 1608667"/>
            </a:gdLst>
            <a:ahLst/>
            <a:cxnLst>
              <a:cxn ang="0">
                <a:pos x="connsiteX0" y="connsiteY0"/>
              </a:cxn>
              <a:cxn ang="0">
                <a:pos x="connsiteX1" y="connsiteY1"/>
              </a:cxn>
              <a:cxn ang="0">
                <a:pos x="connsiteX2" y="connsiteY2"/>
              </a:cxn>
            </a:cxnLst>
            <a:rect l="l" t="t" r="r" b="b"/>
            <a:pathLst>
              <a:path w="1625600" h="1608667">
                <a:moveTo>
                  <a:pt x="0" y="0"/>
                </a:moveTo>
                <a:lnTo>
                  <a:pt x="0" y="1608667"/>
                </a:lnTo>
                <a:lnTo>
                  <a:pt x="1625600" y="1608667"/>
                </a:lnTo>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swald Medium" pitchFamily="2" charset="77"/>
            </a:endParaRPr>
          </a:p>
        </p:txBody>
      </p:sp>
      <p:sp>
        <p:nvSpPr>
          <p:cNvPr id="23" name="Freeform 22">
            <a:extLst>
              <a:ext uri="{FF2B5EF4-FFF2-40B4-BE49-F238E27FC236}">
                <a16:creationId xmlns="" xmlns:a16="http://schemas.microsoft.com/office/drawing/2014/main" id="{142410ED-47B1-7448-B620-02A4C0F1B110}"/>
              </a:ext>
            </a:extLst>
          </p:cNvPr>
          <p:cNvSpPr/>
          <p:nvPr/>
        </p:nvSpPr>
        <p:spPr>
          <a:xfrm>
            <a:off x="3582391" y="4883528"/>
            <a:ext cx="1099397" cy="1087945"/>
          </a:xfrm>
          <a:custGeom>
            <a:avLst/>
            <a:gdLst>
              <a:gd name="connsiteX0" fmla="*/ 0 w 1625600"/>
              <a:gd name="connsiteY0" fmla="*/ 0 h 1608667"/>
              <a:gd name="connsiteX1" fmla="*/ 0 w 1625600"/>
              <a:gd name="connsiteY1" fmla="*/ 1608667 h 1608667"/>
              <a:gd name="connsiteX2" fmla="*/ 1625600 w 1625600"/>
              <a:gd name="connsiteY2" fmla="*/ 1608667 h 1608667"/>
            </a:gdLst>
            <a:ahLst/>
            <a:cxnLst>
              <a:cxn ang="0">
                <a:pos x="connsiteX0" y="connsiteY0"/>
              </a:cxn>
              <a:cxn ang="0">
                <a:pos x="connsiteX1" y="connsiteY1"/>
              </a:cxn>
              <a:cxn ang="0">
                <a:pos x="connsiteX2" y="connsiteY2"/>
              </a:cxn>
            </a:cxnLst>
            <a:rect l="l" t="t" r="r" b="b"/>
            <a:pathLst>
              <a:path w="1625600" h="1608667">
                <a:moveTo>
                  <a:pt x="0" y="0"/>
                </a:moveTo>
                <a:lnTo>
                  <a:pt x="0" y="1608667"/>
                </a:lnTo>
                <a:lnTo>
                  <a:pt x="1625600" y="1608667"/>
                </a:ln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swald Medium" pitchFamily="2" charset="77"/>
            </a:endParaRPr>
          </a:p>
        </p:txBody>
      </p:sp>
    </p:spTree>
    <p:extLst>
      <p:ext uri="{BB962C8B-B14F-4D97-AF65-F5344CB8AC3E}">
        <p14:creationId xmlns="" xmlns:p14="http://schemas.microsoft.com/office/powerpoint/2010/main" val="22445496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CF8FF3E0-A0F6-A344-BBE2-77E67A2BA12F}"/>
              </a:ext>
            </a:extLst>
          </p:cNvPr>
          <p:cNvSpPr>
            <a:spLocks noGrp="1"/>
          </p:cNvSpPr>
          <p:nvPr>
            <p:ph type="title"/>
          </p:nvPr>
        </p:nvSpPr>
        <p:spPr/>
        <p:txBody>
          <a:bodyPr/>
          <a:lstStyle/>
          <a:p>
            <a:r>
              <a:rPr lang="en-IN" u="sng" dirty="0" smtClean="0">
                <a:latin typeface="Algerian" pitchFamily="82" charset="0"/>
              </a:rPr>
              <a:t>TECHNOLOGY  PLATFORM  OVERVIEW</a:t>
            </a:r>
            <a:endParaRPr lang="en-US" dirty="0"/>
          </a:p>
        </p:txBody>
      </p:sp>
      <p:sp>
        <p:nvSpPr>
          <p:cNvPr id="15" name="Text Placeholder 14"/>
          <p:cNvSpPr>
            <a:spLocks noGrp="1"/>
          </p:cNvSpPr>
          <p:nvPr>
            <p:ph type="body" sz="quarter" idx="15"/>
          </p:nvPr>
        </p:nvSpPr>
        <p:spPr>
          <a:xfrm>
            <a:off x="609278" y="1800226"/>
            <a:ext cx="7401248" cy="4299534"/>
          </a:xfrm>
        </p:spPr>
        <p:txBody>
          <a:bodyPr/>
          <a:lstStyle/>
          <a:p>
            <a:r>
              <a:rPr lang="en-US" b="1" dirty="0" smtClean="0">
                <a:latin typeface="Times New Roman" pitchFamily="18" charset="0"/>
                <a:cs typeface="Times New Roman" pitchFamily="18" charset="0"/>
              </a:rPr>
              <a:t>IOT</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Internet of things</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IoT</a:t>
            </a:r>
            <a:r>
              <a:rPr lang="en-US" dirty="0" smtClean="0">
                <a:latin typeface="Times New Roman" pitchFamily="18" charset="0"/>
                <a:cs typeface="Times New Roman" pitchFamily="18" charset="0"/>
              </a:rPr>
              <a:t>) is a system of interrelated computing devices, mechanical and digital machines provided with unique identifiers (UIDs) and the ability to transfer data over a network without requiring human-to-human or human-to-computer interaction.</a:t>
            </a:r>
            <a:endParaRPr lang="en-IN" dirty="0" smtClean="0">
              <a:latin typeface="Times New Roman" pitchFamily="18" charset="0"/>
              <a:cs typeface="Times New Roman" pitchFamily="18" charset="0"/>
            </a:endParaRPr>
          </a:p>
          <a:p>
            <a:endParaRPr lang="en-IN"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An IoT system consists of sensors/devices which “talk” to the cloud through some kind of connectivity. Once the data gets to the cloud, software processes it and then might decide to perform an action, such as sending an alert or automatically adjusting the sensors/devices without the need for the user.</a:t>
            </a:r>
          </a:p>
          <a:p>
            <a:endParaRPr lang="en-US" dirty="0" smtClean="0">
              <a:latin typeface="Times New Roman" pitchFamily="18" charset="0"/>
              <a:cs typeface="Times New Roman" pitchFamily="18" charset="0"/>
            </a:endParaRPr>
          </a:p>
        </p:txBody>
      </p:sp>
      <p:pic>
        <p:nvPicPr>
          <p:cNvPr id="17" name="Picture 16" descr="images (10).jpg"/>
          <p:cNvPicPr>
            <a:picLocks noChangeAspect="1"/>
          </p:cNvPicPr>
          <p:nvPr/>
        </p:nvPicPr>
        <p:blipFill>
          <a:blip r:embed="rId2"/>
          <a:stretch>
            <a:fillRect/>
          </a:stretch>
        </p:blipFill>
        <p:spPr>
          <a:xfrm>
            <a:off x="8484870" y="2200275"/>
            <a:ext cx="2636520" cy="2514600"/>
          </a:xfrm>
          <a:prstGeom prst="rect">
            <a:avLst/>
          </a:prstGeom>
        </p:spPr>
      </p:pic>
    </p:spTree>
    <p:extLst>
      <p:ext uri="{BB962C8B-B14F-4D97-AF65-F5344CB8AC3E}">
        <p14:creationId xmlns="" xmlns:p14="http://schemas.microsoft.com/office/powerpoint/2010/main" val="4891600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502390EB-BB34-A74C-9AA3-13955FE2D999}"/>
              </a:ext>
            </a:extLst>
          </p:cNvPr>
          <p:cNvSpPr>
            <a:spLocks noGrp="1"/>
          </p:cNvSpPr>
          <p:nvPr>
            <p:ph type="title"/>
          </p:nvPr>
        </p:nvSpPr>
        <p:spPr>
          <a:xfrm>
            <a:off x="374145" y="304801"/>
            <a:ext cx="11443710" cy="1333500"/>
          </a:xfrm>
        </p:spPr>
        <p:txBody>
          <a:bodyPr/>
          <a:lstStyle/>
          <a:p>
            <a:r>
              <a:rPr lang="en-US" dirty="0" smtClean="0"/>
              <a:t>                        MODULES</a:t>
            </a:r>
            <a:endParaRPr lang="en-US" dirty="0"/>
          </a:p>
        </p:txBody>
      </p:sp>
      <p:sp>
        <p:nvSpPr>
          <p:cNvPr id="7" name="Text Placeholder 6">
            <a:extLst>
              <a:ext uri="{FF2B5EF4-FFF2-40B4-BE49-F238E27FC236}">
                <a16:creationId xmlns="" xmlns:a16="http://schemas.microsoft.com/office/drawing/2014/main" id="{A0D29779-C3E4-314D-87FC-018DD9209A7A}"/>
              </a:ext>
            </a:extLst>
          </p:cNvPr>
          <p:cNvSpPr>
            <a:spLocks noGrp="1"/>
          </p:cNvSpPr>
          <p:nvPr>
            <p:ph type="body" sz="quarter" idx="18"/>
          </p:nvPr>
        </p:nvSpPr>
        <p:spPr>
          <a:xfrm>
            <a:off x="7972424" y="1638301"/>
            <a:ext cx="3990976" cy="257174"/>
          </a:xfrm>
        </p:spPr>
        <p:txBody>
          <a:bodyPr/>
          <a:lstStyle/>
          <a:p>
            <a:r>
              <a:rPr lang="en-US" sz="1800" b="1" dirty="0" smtClean="0">
                <a:solidFill>
                  <a:srgbClr val="002060"/>
                </a:solidFill>
                <a:latin typeface="Bell MT" pitchFamily="18" charset="0"/>
              </a:rPr>
              <a:t>HARDWARE MODULE</a:t>
            </a:r>
            <a:r>
              <a:rPr lang="en-US" b="1" dirty="0" smtClean="0">
                <a:solidFill>
                  <a:srgbClr val="002060"/>
                </a:solidFill>
              </a:rPr>
              <a:t>.</a:t>
            </a:r>
          </a:p>
          <a:p>
            <a:endParaRPr lang="en-US" b="1" dirty="0" smtClean="0">
              <a:solidFill>
                <a:srgbClr val="002060"/>
              </a:solidFill>
            </a:endParaRPr>
          </a:p>
          <a:p>
            <a:endParaRPr lang="en-US" dirty="0" smtClean="0">
              <a:solidFill>
                <a:srgbClr val="002060"/>
              </a:solidFill>
            </a:endParaRPr>
          </a:p>
        </p:txBody>
      </p:sp>
      <p:pic>
        <p:nvPicPr>
          <p:cNvPr id="119810" name="Picture 2"/>
          <p:cNvPicPr>
            <a:picLocks noChangeAspect="1" noChangeArrowheads="1"/>
          </p:cNvPicPr>
          <p:nvPr/>
        </p:nvPicPr>
        <p:blipFill>
          <a:blip r:embed="rId2"/>
          <a:srcRect/>
          <a:stretch>
            <a:fillRect/>
          </a:stretch>
        </p:blipFill>
        <p:spPr bwMode="auto">
          <a:xfrm>
            <a:off x="1114425" y="2219325"/>
            <a:ext cx="1790700" cy="2333625"/>
          </a:xfrm>
          <a:prstGeom prst="rect">
            <a:avLst/>
          </a:prstGeom>
          <a:noFill/>
          <a:ln w="9525">
            <a:noFill/>
            <a:miter lim="800000"/>
            <a:headEnd/>
            <a:tailEnd/>
          </a:ln>
          <a:effectLst/>
        </p:spPr>
      </p:pic>
      <p:pic>
        <p:nvPicPr>
          <p:cNvPr id="119812" name="Picture 4"/>
          <p:cNvPicPr>
            <a:picLocks noChangeAspect="1" noChangeArrowheads="1"/>
          </p:cNvPicPr>
          <p:nvPr/>
        </p:nvPicPr>
        <p:blipFill>
          <a:blip r:embed="rId3"/>
          <a:srcRect/>
          <a:stretch>
            <a:fillRect/>
          </a:stretch>
        </p:blipFill>
        <p:spPr bwMode="auto">
          <a:xfrm>
            <a:off x="8183492" y="2124074"/>
            <a:ext cx="2268467" cy="2724150"/>
          </a:xfrm>
          <a:prstGeom prst="rect">
            <a:avLst/>
          </a:prstGeom>
          <a:noFill/>
          <a:ln w="9525">
            <a:noFill/>
            <a:miter lim="800000"/>
            <a:headEnd/>
            <a:tailEnd/>
          </a:ln>
          <a:effectLst/>
        </p:spPr>
      </p:pic>
      <p:sp>
        <p:nvSpPr>
          <p:cNvPr id="14" name="TextBox 13"/>
          <p:cNvSpPr txBox="1"/>
          <p:nvPr/>
        </p:nvSpPr>
        <p:spPr>
          <a:xfrm>
            <a:off x="1371600" y="4848225"/>
            <a:ext cx="2190750" cy="923330"/>
          </a:xfrm>
          <a:prstGeom prst="rect">
            <a:avLst/>
          </a:prstGeom>
          <a:noFill/>
        </p:spPr>
        <p:txBody>
          <a:bodyPr wrap="square" rtlCol="0">
            <a:spAutoFit/>
          </a:bodyPr>
          <a:lstStyle/>
          <a:p>
            <a:pPr>
              <a:buFont typeface="Arial" pitchFamily="34" charset="0"/>
              <a:buChar char="•"/>
            </a:pPr>
            <a:r>
              <a:rPr lang="en-US" b="1" dirty="0" smtClean="0">
                <a:solidFill>
                  <a:srgbClr val="002060"/>
                </a:solidFill>
              </a:rPr>
              <a:t> THINGSPEAK</a:t>
            </a:r>
          </a:p>
          <a:p>
            <a:pPr>
              <a:buFont typeface="Arial" pitchFamily="34" charset="0"/>
              <a:buChar char="•"/>
            </a:pPr>
            <a:r>
              <a:rPr lang="en-US" b="1" dirty="0" smtClean="0">
                <a:solidFill>
                  <a:srgbClr val="002060"/>
                </a:solidFill>
              </a:rPr>
              <a:t> BLYNK</a:t>
            </a:r>
          </a:p>
          <a:p>
            <a:pPr>
              <a:buFont typeface="Arial" pitchFamily="34" charset="0"/>
              <a:buChar char="•"/>
            </a:pPr>
            <a:r>
              <a:rPr lang="en-US" b="1" dirty="0" smtClean="0">
                <a:solidFill>
                  <a:srgbClr val="002060"/>
                </a:solidFill>
              </a:rPr>
              <a:t> ARDUNIO IDE</a:t>
            </a:r>
            <a:endParaRPr lang="en-US" b="1" dirty="0">
              <a:solidFill>
                <a:srgbClr val="002060"/>
              </a:solidFill>
            </a:endParaRPr>
          </a:p>
        </p:txBody>
      </p:sp>
      <p:sp>
        <p:nvSpPr>
          <p:cNvPr id="15" name="TextBox 14"/>
          <p:cNvSpPr txBox="1"/>
          <p:nvPr/>
        </p:nvSpPr>
        <p:spPr>
          <a:xfrm>
            <a:off x="8715375" y="4848224"/>
            <a:ext cx="3102480" cy="1754326"/>
          </a:xfrm>
          <a:prstGeom prst="rect">
            <a:avLst/>
          </a:prstGeom>
          <a:noFill/>
        </p:spPr>
        <p:txBody>
          <a:bodyPr wrap="square" rtlCol="0">
            <a:spAutoFit/>
          </a:bodyPr>
          <a:lstStyle/>
          <a:p>
            <a:pPr>
              <a:lnSpc>
                <a:spcPct val="100000"/>
              </a:lnSpc>
              <a:buFont typeface="Arial" pitchFamily="34" charset="0"/>
              <a:buChar char="•"/>
            </a:pPr>
            <a:r>
              <a:rPr lang="en-US" b="1" dirty="0" smtClean="0">
                <a:solidFill>
                  <a:srgbClr val="002060"/>
                </a:solidFill>
              </a:rPr>
              <a:t> NODE MCU</a:t>
            </a:r>
          </a:p>
          <a:p>
            <a:pPr>
              <a:lnSpc>
                <a:spcPct val="100000"/>
              </a:lnSpc>
              <a:buFont typeface="Arial" pitchFamily="34" charset="0"/>
              <a:buChar char="•"/>
            </a:pPr>
            <a:r>
              <a:rPr lang="en-US" b="1" dirty="0" smtClean="0">
                <a:solidFill>
                  <a:srgbClr val="002060"/>
                </a:solidFill>
              </a:rPr>
              <a:t> DHT11 SENSOR</a:t>
            </a:r>
          </a:p>
          <a:p>
            <a:pPr>
              <a:lnSpc>
                <a:spcPct val="100000"/>
              </a:lnSpc>
              <a:buFont typeface="Arial" pitchFamily="34" charset="0"/>
              <a:buChar char="•"/>
            </a:pPr>
            <a:r>
              <a:rPr lang="en-US" b="1" dirty="0" smtClean="0">
                <a:solidFill>
                  <a:srgbClr val="002060"/>
                </a:solidFill>
              </a:rPr>
              <a:t> VIBERATION SENSOR</a:t>
            </a:r>
          </a:p>
          <a:p>
            <a:pPr>
              <a:lnSpc>
                <a:spcPct val="100000"/>
              </a:lnSpc>
              <a:buFont typeface="Arial" pitchFamily="34" charset="0"/>
              <a:buChar char="•"/>
            </a:pPr>
            <a:r>
              <a:rPr lang="en-US" b="1" dirty="0" smtClean="0">
                <a:solidFill>
                  <a:srgbClr val="002060"/>
                </a:solidFill>
              </a:rPr>
              <a:t> LDR SENSOR</a:t>
            </a:r>
          </a:p>
          <a:p>
            <a:pPr>
              <a:lnSpc>
                <a:spcPct val="100000"/>
              </a:lnSpc>
              <a:buFont typeface="Arial" pitchFamily="34" charset="0"/>
              <a:buChar char="•"/>
            </a:pPr>
            <a:r>
              <a:rPr lang="en-US" b="1" dirty="0" smtClean="0">
                <a:solidFill>
                  <a:srgbClr val="002060"/>
                </a:solidFill>
              </a:rPr>
              <a:t> BUZZER </a:t>
            </a:r>
          </a:p>
          <a:p>
            <a:pPr>
              <a:buFont typeface="Arial" pitchFamily="34" charset="0"/>
              <a:buChar char="•"/>
            </a:pPr>
            <a:endParaRPr lang="en-US" dirty="0"/>
          </a:p>
        </p:txBody>
      </p:sp>
      <p:sp>
        <p:nvSpPr>
          <p:cNvPr id="17" name="Rectangle 16"/>
          <p:cNvSpPr/>
          <p:nvPr/>
        </p:nvSpPr>
        <p:spPr>
          <a:xfrm>
            <a:off x="616118" y="1526143"/>
            <a:ext cx="2616422" cy="369332"/>
          </a:xfrm>
          <a:prstGeom prst="rect">
            <a:avLst/>
          </a:prstGeom>
        </p:spPr>
        <p:txBody>
          <a:bodyPr wrap="none">
            <a:spAutoFit/>
          </a:bodyPr>
          <a:lstStyle/>
          <a:p>
            <a:r>
              <a:rPr lang="en-US" b="1" dirty="0" smtClean="0">
                <a:solidFill>
                  <a:srgbClr val="002060"/>
                </a:solidFill>
                <a:latin typeface="Baskerville Old Face" pitchFamily="18" charset="0"/>
              </a:rPr>
              <a:t>SOFTWARE  MODULE</a:t>
            </a:r>
            <a:endParaRPr lang="en-US" b="1" dirty="0">
              <a:solidFill>
                <a:srgbClr val="002060"/>
              </a:solidFill>
              <a:latin typeface="Baskerville Old Face" pitchFamily="18" charset="0"/>
            </a:endParaRPr>
          </a:p>
        </p:txBody>
      </p:sp>
      <p:pic>
        <p:nvPicPr>
          <p:cNvPr id="119813" name="Picture 5"/>
          <p:cNvPicPr>
            <a:picLocks noChangeAspect="1" noChangeArrowheads="1"/>
          </p:cNvPicPr>
          <p:nvPr/>
        </p:nvPicPr>
        <p:blipFill>
          <a:blip r:embed="rId4"/>
          <a:srcRect/>
          <a:stretch>
            <a:fillRect/>
          </a:stretch>
        </p:blipFill>
        <p:spPr bwMode="auto">
          <a:xfrm>
            <a:off x="3562350" y="1638301"/>
            <a:ext cx="4410073" cy="4722256"/>
          </a:xfrm>
          <a:prstGeom prst="rect">
            <a:avLst/>
          </a:prstGeom>
          <a:noFill/>
          <a:ln w="9525">
            <a:noFill/>
            <a:miter lim="800000"/>
            <a:headEnd/>
            <a:tailEnd/>
          </a:ln>
          <a:effectLst/>
        </p:spPr>
      </p:pic>
    </p:spTree>
    <p:extLst>
      <p:ext uri="{BB962C8B-B14F-4D97-AF65-F5344CB8AC3E}">
        <p14:creationId xmlns="" xmlns:p14="http://schemas.microsoft.com/office/powerpoint/2010/main" val="18858448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37B7B114-78B3-BF4F-A2DD-D5C847316976}"/>
              </a:ext>
            </a:extLst>
          </p:cNvPr>
          <p:cNvSpPr>
            <a:spLocks noGrp="1"/>
          </p:cNvSpPr>
          <p:nvPr>
            <p:ph type="body" sz="quarter" idx="18"/>
          </p:nvPr>
        </p:nvSpPr>
        <p:spPr>
          <a:xfrm>
            <a:off x="6097433" y="1152526"/>
            <a:ext cx="5701832" cy="5340350"/>
          </a:xfrm>
        </p:spPr>
        <p:txBody>
          <a:bodyPr/>
          <a:lstStyle/>
          <a:p>
            <a:pPr>
              <a:buFont typeface="Arial" pitchFamily="34" charset="0"/>
              <a:buChar char="•"/>
            </a:pPr>
            <a:r>
              <a:rPr lang="en-IN" sz="1800" dirty="0" smtClean="0">
                <a:latin typeface="Times New Roman" pitchFamily="18" charset="0"/>
                <a:cs typeface="Times New Roman" pitchFamily="18" charset="0"/>
              </a:rPr>
              <a:t> It is an IOT analytics platform service that allow </a:t>
            </a:r>
            <a:r>
              <a:rPr lang="en-IN" sz="1800" b="1" dirty="0" smtClean="0">
                <a:latin typeface="Times New Roman" pitchFamily="18" charset="0"/>
                <a:cs typeface="Times New Roman" pitchFamily="18" charset="0"/>
              </a:rPr>
              <a:t>to </a:t>
            </a:r>
            <a:r>
              <a:rPr lang="en-IN" sz="1800" b="1" dirty="0" err="1" smtClean="0">
                <a:latin typeface="Times New Roman" pitchFamily="18" charset="0"/>
                <a:cs typeface="Times New Roman" pitchFamily="18" charset="0"/>
              </a:rPr>
              <a:t>aggregate,visualize</a:t>
            </a:r>
            <a:r>
              <a:rPr lang="en-IN" sz="1800" b="1" dirty="0" smtClean="0">
                <a:latin typeface="Times New Roman" pitchFamily="18" charset="0"/>
                <a:cs typeface="Times New Roman" pitchFamily="18" charset="0"/>
              </a:rPr>
              <a:t> and analyze live data stream in the cloud.</a:t>
            </a:r>
          </a:p>
          <a:p>
            <a:pPr>
              <a:buFont typeface="Arial" pitchFamily="34" charset="0"/>
              <a:buChar char="•"/>
            </a:pPr>
            <a:r>
              <a:rPr lang="en-IN" sz="1800" dirty="0" smtClean="0">
                <a:latin typeface="Times New Roman" pitchFamily="18" charset="0"/>
                <a:cs typeface="Times New Roman" pitchFamily="18" charset="0"/>
              </a:rPr>
              <a:t> It provide instant visualizations of data posted by devices to </a:t>
            </a:r>
            <a:r>
              <a:rPr lang="en-IN" sz="1800" dirty="0" err="1" smtClean="0">
                <a:latin typeface="Times New Roman" pitchFamily="18" charset="0"/>
                <a:cs typeface="Times New Roman" pitchFamily="18" charset="0"/>
              </a:rPr>
              <a:t>ThingSpeak</a:t>
            </a:r>
            <a:r>
              <a:rPr lang="en-IN" sz="1800" dirty="0" smtClean="0">
                <a:latin typeface="Times New Roman" pitchFamily="18" charset="0"/>
                <a:cs typeface="Times New Roman" pitchFamily="18" charset="0"/>
              </a:rPr>
              <a:t> with the ability to execute MATLAB code in </a:t>
            </a:r>
            <a:r>
              <a:rPr lang="en-IN" sz="1800" dirty="0" err="1" smtClean="0">
                <a:latin typeface="Times New Roman" pitchFamily="18" charset="0"/>
                <a:cs typeface="Times New Roman" pitchFamily="18" charset="0"/>
              </a:rPr>
              <a:t>ThingSpeak</a:t>
            </a:r>
            <a:r>
              <a:rPr lang="en-IN" sz="1800" dirty="0" smtClean="0">
                <a:latin typeface="Times New Roman" pitchFamily="18" charset="0"/>
                <a:cs typeface="Times New Roman" pitchFamily="18" charset="0"/>
              </a:rPr>
              <a:t> we can perform online analysis and processing of the data.</a:t>
            </a:r>
          </a:p>
          <a:p>
            <a:pPr>
              <a:buFont typeface="Arial" pitchFamily="34" charset="0"/>
              <a:buChar char="•"/>
            </a:pPr>
            <a:r>
              <a:rPr lang="en-US" sz="1800" b="1" dirty="0" smtClean="0">
                <a:latin typeface="Times New Roman" pitchFamily="18" charset="0"/>
                <a:cs typeface="Times New Roman" pitchFamily="18" charset="0"/>
              </a:rPr>
              <a:t> </a:t>
            </a:r>
            <a:r>
              <a:rPr lang="en-US" sz="1800" b="1" dirty="0" err="1" smtClean="0">
                <a:latin typeface="Times New Roman" pitchFamily="18" charset="0"/>
                <a:cs typeface="Times New Roman" pitchFamily="18" charset="0"/>
              </a:rPr>
              <a:t>ThingSpeak</a:t>
            </a:r>
            <a:r>
              <a:rPr lang="en-US" sz="1800" dirty="0" smtClean="0">
                <a:latin typeface="Times New Roman" pitchFamily="18" charset="0"/>
                <a:cs typeface="Times New Roman" pitchFamily="18" charset="0"/>
              </a:rPr>
              <a:t> is an open-source Internet of Things (IoT) application and API to store and retrieve data from things using the </a:t>
            </a:r>
            <a:r>
              <a:rPr lang="en-US" sz="1800" dirty="0" smtClean="0">
                <a:solidFill>
                  <a:srgbClr val="FF0000"/>
                </a:solidFill>
                <a:latin typeface="Times New Roman" pitchFamily="18" charset="0"/>
                <a:cs typeface="Times New Roman" pitchFamily="18" charset="0"/>
              </a:rPr>
              <a:t>HTTP and MQTT </a:t>
            </a:r>
            <a:r>
              <a:rPr lang="en-US" sz="1800" dirty="0" smtClean="0">
                <a:latin typeface="Times New Roman" pitchFamily="18" charset="0"/>
                <a:cs typeface="Times New Roman" pitchFamily="18" charset="0"/>
              </a:rPr>
              <a:t>protocol over the Internet or via a Local Area Network.</a:t>
            </a:r>
          </a:p>
          <a:p>
            <a:pPr>
              <a:buFont typeface="Arial" pitchFamily="34" charset="0"/>
              <a:buChar char="•"/>
            </a:pP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ThingSpeak</a:t>
            </a:r>
            <a:r>
              <a:rPr lang="en-US" sz="1800" dirty="0" smtClean="0">
                <a:latin typeface="Times New Roman" pitchFamily="18" charset="0"/>
                <a:cs typeface="Times New Roman" pitchFamily="18" charset="0"/>
              </a:rPr>
              <a:t> enables the creation of </a:t>
            </a:r>
            <a:r>
              <a:rPr lang="en-US" sz="1800" b="1" u="sng" dirty="0" smtClean="0">
                <a:latin typeface="Times New Roman" pitchFamily="18" charset="0"/>
                <a:cs typeface="Times New Roman" pitchFamily="18" charset="0"/>
              </a:rPr>
              <a:t>sensor logging applications, location tracking applications, and a social network of things with status updates.</a:t>
            </a:r>
            <a:r>
              <a:rPr lang="en-US" sz="1800" b="1" u="sng" dirty="0" smtClean="0">
                <a:solidFill>
                  <a:schemeClr val="bg1"/>
                </a:solidFill>
                <a:latin typeface="Times New Roman" pitchFamily="18" charset="0"/>
                <a:cs typeface="Times New Roman" pitchFamily="18" charset="0"/>
              </a:rPr>
              <a:t>.</a:t>
            </a:r>
          </a:p>
          <a:p>
            <a:endParaRPr lang="en-IN" dirty="0" smtClean="0">
              <a:solidFill>
                <a:schemeClr val="bg1"/>
              </a:solidFill>
              <a:latin typeface="Times New Roman" pitchFamily="18" charset="0"/>
              <a:cs typeface="Times New Roman" pitchFamily="18" charset="0"/>
            </a:endParaRPr>
          </a:p>
          <a:p>
            <a:endParaRPr lang="en-US" sz="1200" dirty="0" smtClean="0">
              <a:solidFill>
                <a:schemeClr val="bg1"/>
              </a:solidFill>
            </a:endParaRPr>
          </a:p>
        </p:txBody>
      </p:sp>
      <p:pic>
        <p:nvPicPr>
          <p:cNvPr id="6" name="Picture 5" descr="download (1).png"/>
          <p:cNvPicPr>
            <a:picLocks noChangeAspect="1"/>
          </p:cNvPicPr>
          <p:nvPr/>
        </p:nvPicPr>
        <p:blipFill>
          <a:blip r:embed="rId2"/>
          <a:stretch>
            <a:fillRect/>
          </a:stretch>
        </p:blipFill>
        <p:spPr>
          <a:xfrm>
            <a:off x="647699" y="3965576"/>
            <a:ext cx="4457701" cy="2527299"/>
          </a:xfrm>
          <a:prstGeom prst="rect">
            <a:avLst/>
          </a:prstGeom>
        </p:spPr>
      </p:pic>
      <p:pic>
        <p:nvPicPr>
          <p:cNvPr id="11" name="Picture 10" descr="ArduinoESP8266S_IoT_SystemDiagram800x600 imp.png"/>
          <p:cNvPicPr>
            <a:picLocks noChangeAspect="1"/>
          </p:cNvPicPr>
          <p:nvPr/>
        </p:nvPicPr>
        <p:blipFill>
          <a:blip r:embed="rId3"/>
          <a:stretch>
            <a:fillRect/>
          </a:stretch>
        </p:blipFill>
        <p:spPr>
          <a:xfrm>
            <a:off x="1031436" y="1020444"/>
            <a:ext cx="3483413" cy="2649855"/>
          </a:xfrm>
          <a:prstGeom prst="rect">
            <a:avLst/>
          </a:prstGeom>
        </p:spPr>
      </p:pic>
      <p:sp>
        <p:nvSpPr>
          <p:cNvPr id="12" name="Title 1">
            <a:extLst>
              <a:ext uri="{FF2B5EF4-FFF2-40B4-BE49-F238E27FC236}">
                <a16:creationId xmlns="" xmlns:a16="http://schemas.microsoft.com/office/drawing/2014/main" id="{4950B567-4AC9-B140-A7F9-7A47FB3592DD}"/>
              </a:ext>
            </a:extLst>
          </p:cNvPr>
          <p:cNvSpPr txBox="1">
            <a:spLocks/>
          </p:cNvSpPr>
          <p:nvPr/>
        </p:nvSpPr>
        <p:spPr>
          <a:xfrm>
            <a:off x="7686674" y="325118"/>
            <a:ext cx="3004024" cy="695326"/>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cap="all" dirty="0" smtClean="0">
                <a:solidFill>
                  <a:schemeClr val="accent1"/>
                </a:solidFill>
                <a:latin typeface="Oswald Medium" pitchFamily="2" charset="77"/>
                <a:ea typeface="+mj-ea"/>
                <a:cs typeface="+mj-cs"/>
              </a:rPr>
              <a:t>THINGSPEAK</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800" b="0" i="0" u="none" strike="noStrike" kern="1200" cap="all" spc="0" normalizeH="0" baseline="0" noProof="0" dirty="0">
              <a:ln>
                <a:noFill/>
              </a:ln>
              <a:solidFill>
                <a:schemeClr val="accent1"/>
              </a:solidFill>
              <a:effectLst/>
              <a:uLnTx/>
              <a:uFillTx/>
              <a:latin typeface="Oswald Medium" pitchFamily="2" charset="77"/>
              <a:ea typeface="+mj-ea"/>
              <a:cs typeface="+mj-cs"/>
            </a:endParaRPr>
          </a:p>
        </p:txBody>
      </p:sp>
      <p:sp>
        <p:nvSpPr>
          <p:cNvPr id="13" name="Rectangle 12"/>
          <p:cNvSpPr/>
          <p:nvPr/>
        </p:nvSpPr>
        <p:spPr>
          <a:xfrm>
            <a:off x="1295399" y="325118"/>
            <a:ext cx="3952876" cy="535531"/>
          </a:xfrm>
          <a:prstGeom prst="rect">
            <a:avLst/>
          </a:prstGeom>
        </p:spPr>
        <p:txBody>
          <a:bodyPr wrap="square">
            <a:spAutoFit/>
          </a:bodyPr>
          <a:lstStyle/>
          <a:p>
            <a:pPr lvl="0">
              <a:lnSpc>
                <a:spcPct val="90000"/>
              </a:lnSpc>
              <a:spcBef>
                <a:spcPct val="0"/>
              </a:spcBef>
              <a:defRPr/>
            </a:pPr>
            <a:r>
              <a:rPr lang="en-US" sz="3200" b="1" cap="all" dirty="0" smtClean="0">
                <a:solidFill>
                  <a:schemeClr val="accent1"/>
                </a:solidFill>
                <a:latin typeface="Oswald Medium" pitchFamily="2" charset="77"/>
              </a:rPr>
              <a:t>Software module</a:t>
            </a:r>
          </a:p>
        </p:txBody>
      </p:sp>
    </p:spTree>
    <p:extLst>
      <p:ext uri="{BB962C8B-B14F-4D97-AF65-F5344CB8AC3E}">
        <p14:creationId xmlns="" xmlns:p14="http://schemas.microsoft.com/office/powerpoint/2010/main" val="18175420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50B567-4AC9-B140-A7F9-7A47FB3592DD}"/>
              </a:ext>
            </a:extLst>
          </p:cNvPr>
          <p:cNvSpPr>
            <a:spLocks noGrp="1"/>
          </p:cNvSpPr>
          <p:nvPr>
            <p:ph type="title"/>
          </p:nvPr>
        </p:nvSpPr>
        <p:spPr>
          <a:xfrm>
            <a:off x="6896101" y="533400"/>
            <a:ext cx="4921754" cy="933450"/>
          </a:xfrm>
        </p:spPr>
        <p:txBody>
          <a:bodyPr/>
          <a:lstStyle/>
          <a:p>
            <a:r>
              <a:rPr lang="en-US" dirty="0" smtClean="0"/>
              <a:t>WHY THINGSPEAK ?</a:t>
            </a:r>
            <a:endParaRPr lang="en-US" dirty="0"/>
          </a:p>
        </p:txBody>
      </p:sp>
      <p:pic>
        <p:nvPicPr>
          <p:cNvPr id="7" name="Picture 6"/>
          <p:cNvPicPr/>
          <p:nvPr/>
        </p:nvPicPr>
        <p:blipFill>
          <a:blip r:embed="rId2"/>
          <a:srcRect/>
          <a:stretch>
            <a:fillRect/>
          </a:stretch>
        </p:blipFill>
        <p:spPr bwMode="auto">
          <a:xfrm>
            <a:off x="533399" y="361950"/>
            <a:ext cx="5781675" cy="5776628"/>
          </a:xfrm>
          <a:prstGeom prst="rect">
            <a:avLst/>
          </a:prstGeom>
          <a:noFill/>
          <a:ln w="9525">
            <a:noFill/>
            <a:miter lim="800000"/>
            <a:headEnd/>
            <a:tailEnd/>
          </a:ln>
        </p:spPr>
      </p:pic>
      <p:pic>
        <p:nvPicPr>
          <p:cNvPr id="11" name="Picture 10" descr="Stage 3: Live Weather Station With Arduino and ThingSpeak ..."/>
          <p:cNvPicPr/>
          <p:nvPr/>
        </p:nvPicPr>
        <p:blipFill>
          <a:blip r:embed="rId3"/>
          <a:srcRect/>
          <a:stretch>
            <a:fillRect/>
          </a:stretch>
        </p:blipFill>
        <p:spPr bwMode="auto">
          <a:xfrm>
            <a:off x="6772274" y="1981199"/>
            <a:ext cx="4419600" cy="3609975"/>
          </a:xfrm>
          <a:prstGeom prst="rect">
            <a:avLst/>
          </a:prstGeom>
          <a:noFill/>
          <a:ln w="9525">
            <a:noFill/>
            <a:miter lim="800000"/>
            <a:headEnd/>
            <a:tailEnd/>
          </a:ln>
        </p:spPr>
      </p:pic>
    </p:spTree>
    <p:extLst>
      <p:ext uri="{BB962C8B-B14F-4D97-AF65-F5344CB8AC3E}">
        <p14:creationId xmlns="" xmlns:p14="http://schemas.microsoft.com/office/powerpoint/2010/main" val="27979994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584200"/>
            <a:ext cx="3454400" cy="954103"/>
          </a:xfrm>
          <a:prstGeom prst="rect">
            <a:avLst/>
          </a:prstGeom>
          <a:noFill/>
        </p:spPr>
        <p:txBody>
          <a:bodyPr wrap="square" lIns="121917" tIns="60958" rIns="121917" bIns="60958" rtlCol="0">
            <a:spAutoFit/>
          </a:bodyPr>
          <a:lstStyle/>
          <a:p>
            <a:r>
              <a:rPr lang="en-IN" u="sng" dirty="0" smtClean="0">
                <a:latin typeface="Algerian" pitchFamily="82" charset="0"/>
              </a:rPr>
              <a:t>PROTOCOLS</a:t>
            </a:r>
          </a:p>
          <a:p>
            <a:endParaRPr lang="en-IN" u="sng" dirty="0" smtClean="0">
              <a:latin typeface="Algerian" pitchFamily="82" charset="0"/>
            </a:endParaRPr>
          </a:p>
          <a:p>
            <a:r>
              <a:rPr lang="en-IN" u="sng" dirty="0" smtClean="0">
                <a:latin typeface="Algerian" pitchFamily="82" charset="0"/>
              </a:rPr>
              <a:t>HTTP</a:t>
            </a:r>
            <a:endParaRPr lang="en-US" u="sng" dirty="0">
              <a:latin typeface="Algerian" pitchFamily="82" charset="0"/>
            </a:endParaRPr>
          </a:p>
        </p:txBody>
      </p:sp>
      <p:pic>
        <p:nvPicPr>
          <p:cNvPr id="6" name="Picture 5" descr="images (12).jpg"/>
          <p:cNvPicPr>
            <a:picLocks noChangeAspect="1"/>
          </p:cNvPicPr>
          <p:nvPr/>
        </p:nvPicPr>
        <p:blipFill>
          <a:blip r:embed="rId2"/>
          <a:stretch>
            <a:fillRect/>
          </a:stretch>
        </p:blipFill>
        <p:spPr>
          <a:xfrm>
            <a:off x="406400" y="2006600"/>
            <a:ext cx="3759200" cy="2336800"/>
          </a:xfrm>
          <a:prstGeom prst="rect">
            <a:avLst/>
          </a:prstGeom>
        </p:spPr>
      </p:pic>
      <p:sp>
        <p:nvSpPr>
          <p:cNvPr id="7" name="TextBox 6"/>
          <p:cNvSpPr txBox="1"/>
          <p:nvPr/>
        </p:nvSpPr>
        <p:spPr>
          <a:xfrm>
            <a:off x="5588000" y="990600"/>
            <a:ext cx="4064000" cy="954103"/>
          </a:xfrm>
          <a:prstGeom prst="rect">
            <a:avLst/>
          </a:prstGeom>
          <a:noFill/>
        </p:spPr>
        <p:txBody>
          <a:bodyPr wrap="square" lIns="121917" tIns="60958" rIns="121917" bIns="60958" rtlCol="0">
            <a:spAutoFit/>
          </a:bodyPr>
          <a:lstStyle/>
          <a:p>
            <a:r>
              <a:rPr lang="en-IN" u="sng" dirty="0" smtClean="0">
                <a:latin typeface="Algerian" pitchFamily="82" charset="0"/>
              </a:rPr>
              <a:t>MQTT</a:t>
            </a:r>
          </a:p>
          <a:p>
            <a:endParaRPr lang="en-IN" dirty="0" smtClean="0">
              <a:latin typeface="Algerian" pitchFamily="82" charset="0"/>
            </a:endParaRPr>
          </a:p>
          <a:p>
            <a:endParaRPr lang="en-US" dirty="0">
              <a:latin typeface="Algerian" pitchFamily="82" charset="0"/>
            </a:endParaRPr>
          </a:p>
        </p:txBody>
      </p:sp>
      <p:pic>
        <p:nvPicPr>
          <p:cNvPr id="9" name="Picture 8" descr="thingspeak_mqtt_subscribe.png"/>
          <p:cNvPicPr>
            <a:picLocks noChangeAspect="1"/>
          </p:cNvPicPr>
          <p:nvPr/>
        </p:nvPicPr>
        <p:blipFill>
          <a:blip r:embed="rId3"/>
          <a:stretch>
            <a:fillRect/>
          </a:stretch>
        </p:blipFill>
        <p:spPr>
          <a:xfrm>
            <a:off x="5486400" y="1803400"/>
            <a:ext cx="5608320" cy="4389120"/>
          </a:xfrm>
          <a:prstGeom prst="rect">
            <a:avLst/>
          </a:prstGeom>
        </p:spPr>
      </p:pic>
      <p:pic>
        <p:nvPicPr>
          <p:cNvPr id="2050" name="Picture 2"/>
          <p:cNvPicPr>
            <a:picLocks noChangeAspect="1" noChangeArrowheads="1"/>
          </p:cNvPicPr>
          <p:nvPr/>
        </p:nvPicPr>
        <p:blipFill>
          <a:blip r:embed="rId4" cstate="print"/>
          <a:srcRect/>
          <a:stretch>
            <a:fillRect/>
          </a:stretch>
        </p:blipFill>
        <p:spPr bwMode="auto">
          <a:xfrm>
            <a:off x="406400" y="4749800"/>
            <a:ext cx="4470400" cy="1422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a:srcRect/>
          <a:stretch>
            <a:fillRect/>
          </a:stretch>
        </p:blipFill>
        <p:spPr bwMode="auto">
          <a:xfrm>
            <a:off x="6934200" y="2712918"/>
            <a:ext cx="3778718" cy="3793759"/>
          </a:xfrm>
          <a:prstGeom prst="rect">
            <a:avLst/>
          </a:prstGeom>
          <a:noFill/>
          <a:ln w="9525">
            <a:noFill/>
            <a:miter lim="800000"/>
            <a:headEnd/>
            <a:tailEnd/>
          </a:ln>
          <a:effectLst/>
        </p:spPr>
      </p:pic>
      <p:pic>
        <p:nvPicPr>
          <p:cNvPr id="6" name="Picture 5"/>
          <p:cNvPicPr>
            <a:picLocks noChangeAspect="1" noChangeArrowheads="1"/>
          </p:cNvPicPr>
          <p:nvPr/>
        </p:nvPicPr>
        <p:blipFill>
          <a:blip r:embed="rId3"/>
          <a:srcRect/>
          <a:stretch>
            <a:fillRect/>
          </a:stretch>
        </p:blipFill>
        <p:spPr bwMode="auto">
          <a:xfrm>
            <a:off x="6934200" y="611201"/>
            <a:ext cx="3352800" cy="1840234"/>
          </a:xfrm>
          <a:prstGeom prst="rect">
            <a:avLst/>
          </a:prstGeom>
          <a:noFill/>
          <a:ln w="9525">
            <a:noFill/>
            <a:miter lim="800000"/>
            <a:headEnd/>
            <a:tailEnd/>
          </a:ln>
          <a:effectLst/>
        </p:spPr>
      </p:pic>
      <p:pic>
        <p:nvPicPr>
          <p:cNvPr id="7" name="Picture 3"/>
          <p:cNvPicPr>
            <a:picLocks noChangeAspect="1" noChangeArrowheads="1"/>
          </p:cNvPicPr>
          <p:nvPr/>
        </p:nvPicPr>
        <p:blipFill>
          <a:blip r:embed="rId4"/>
          <a:srcRect/>
          <a:stretch>
            <a:fillRect/>
          </a:stretch>
        </p:blipFill>
        <p:spPr bwMode="auto">
          <a:xfrm>
            <a:off x="765209" y="611201"/>
            <a:ext cx="4326556" cy="30782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203201" y="922754"/>
            <a:ext cx="4775201" cy="1313110"/>
          </a:xfrm>
          <a:prstGeom prst="rect">
            <a:avLst/>
          </a:prstGeom>
          <a:noFill/>
          <a:ln w="9525">
            <a:noFill/>
            <a:miter lim="800000"/>
            <a:headEnd/>
            <a:tailEnd/>
          </a:ln>
          <a:effectLst/>
        </p:spPr>
        <p:txBody>
          <a:bodyPr vert="horz" wrap="square" lIns="121917" tIns="203131" rIns="121917" bIns="0" numCol="1" anchor="ctr" anchorCtr="0" compatLnSpc="1">
            <a:prstTxWarp prst="textNoShape">
              <a:avLst/>
            </a:prstTxWarp>
            <a:spAutoFit/>
          </a:bodyPr>
          <a:lstStyle/>
          <a:p>
            <a:pPr marL="239178" algn="just" defTabSz="1219170" eaLnBrk="0" fontAlgn="base" hangingPunct="0">
              <a:spcBef>
                <a:spcPct val="0"/>
              </a:spcBef>
              <a:spcAft>
                <a:spcPct val="0"/>
              </a:spcAft>
            </a:pPr>
            <a:r>
              <a:rPr lang="en-US" sz="1600" dirty="0" err="1" smtClean="0">
                <a:latin typeface="Times New Roman" pitchFamily="18" charset="0"/>
                <a:ea typeface="Calibri" pitchFamily="34" charset="0"/>
                <a:cs typeface="Times New Roman" pitchFamily="18" charset="0"/>
              </a:rPr>
              <a:t>Blynk</a:t>
            </a:r>
            <a:r>
              <a:rPr lang="en-US" sz="1600" dirty="0" smtClean="0">
                <a:latin typeface="Times New Roman" pitchFamily="18" charset="0"/>
                <a:ea typeface="Calibri" pitchFamily="34" charset="0"/>
                <a:cs typeface="Times New Roman" pitchFamily="18" charset="0"/>
              </a:rPr>
              <a:t> is a new platform that allows you to quickly build interfaces for controlling and monitoring  hardware projects from </a:t>
            </a:r>
            <a:r>
              <a:rPr lang="en-US" sz="1600" dirty="0" err="1" smtClean="0">
                <a:latin typeface="Times New Roman" pitchFamily="18" charset="0"/>
                <a:ea typeface="Calibri" pitchFamily="34" charset="0"/>
                <a:cs typeface="Times New Roman" pitchFamily="18" charset="0"/>
              </a:rPr>
              <a:t>iOS</a:t>
            </a:r>
            <a:r>
              <a:rPr lang="en-US" sz="1600" dirty="0" smtClean="0">
                <a:latin typeface="Times New Roman" pitchFamily="18" charset="0"/>
                <a:ea typeface="Calibri" pitchFamily="34" charset="0"/>
                <a:cs typeface="Times New Roman" pitchFamily="18" charset="0"/>
              </a:rPr>
              <a:t> </a:t>
            </a:r>
            <a:r>
              <a:rPr lang="en-US" sz="1600" dirty="0" err="1" smtClean="0">
                <a:latin typeface="Times New Roman" pitchFamily="18" charset="0"/>
                <a:ea typeface="Calibri" pitchFamily="34" charset="0"/>
                <a:cs typeface="Times New Roman" pitchFamily="18" charset="0"/>
              </a:rPr>
              <a:t>andAndroid</a:t>
            </a:r>
            <a:r>
              <a:rPr lang="en-US" sz="1600" dirty="0" smtClean="0">
                <a:latin typeface="Times New Roman" pitchFamily="18" charset="0"/>
                <a:ea typeface="Calibri" pitchFamily="34" charset="0"/>
                <a:cs typeface="Times New Roman" pitchFamily="18" charset="0"/>
              </a:rPr>
              <a:t> device..</a:t>
            </a:r>
            <a:endParaRPr lang="en-US" sz="2100" dirty="0" smtClean="0">
              <a:latin typeface="Calibri Light" pitchFamily="34" charset="0"/>
              <a:ea typeface="Times New Roman" pitchFamily="18" charset="0"/>
              <a:cs typeface="Times New Roman" pitchFamily="18" charset="0"/>
            </a:endParaRPr>
          </a:p>
          <a:p>
            <a:pPr defTabSz="1219170" eaLnBrk="0" fontAlgn="base" hangingPunct="0">
              <a:spcBef>
                <a:spcPct val="0"/>
              </a:spcBef>
              <a:spcAft>
                <a:spcPct val="0"/>
              </a:spcAft>
            </a:pPr>
            <a:endParaRPr lang="en-US" sz="2400" dirty="0" smtClean="0">
              <a:latin typeface="Arial" pitchFamily="34" charset="0"/>
              <a:cs typeface="Arial" pitchFamily="34" charset="0"/>
            </a:endParaRPr>
          </a:p>
        </p:txBody>
      </p:sp>
      <p:pic>
        <p:nvPicPr>
          <p:cNvPr id="2049" name="Picture 64" descr="Create an IoT product for 30 minutes - FPT TechInsight"/>
          <p:cNvPicPr>
            <a:picLocks noChangeAspect="1" noChangeArrowheads="1"/>
          </p:cNvPicPr>
          <p:nvPr/>
        </p:nvPicPr>
        <p:blipFill>
          <a:blip r:embed="rId2"/>
          <a:srcRect/>
          <a:stretch>
            <a:fillRect/>
          </a:stretch>
        </p:blipFill>
        <p:spPr bwMode="auto">
          <a:xfrm>
            <a:off x="6096000" y="4343400"/>
            <a:ext cx="4876800" cy="2336800"/>
          </a:xfrm>
          <a:prstGeom prst="rect">
            <a:avLst/>
          </a:prstGeom>
          <a:noFill/>
        </p:spPr>
      </p:pic>
      <p:sp>
        <p:nvSpPr>
          <p:cNvPr id="4" name="TextBox 3"/>
          <p:cNvSpPr txBox="1"/>
          <p:nvPr/>
        </p:nvSpPr>
        <p:spPr>
          <a:xfrm>
            <a:off x="5994400" y="584200"/>
            <a:ext cx="5689600" cy="3323983"/>
          </a:xfrm>
          <a:prstGeom prst="rect">
            <a:avLst/>
          </a:prstGeom>
          <a:noFill/>
        </p:spPr>
        <p:txBody>
          <a:bodyPr wrap="square" lIns="121917" tIns="60958" rIns="121917" bIns="60958" rtlCol="0">
            <a:spAutoFit/>
          </a:bodyPr>
          <a:lstStyle/>
          <a:p>
            <a:pPr fontAlgn="base">
              <a:spcBef>
                <a:spcPct val="0"/>
              </a:spcBef>
              <a:spcAft>
                <a:spcPct val="0"/>
              </a:spcAft>
              <a:tabLst>
                <a:tab pos="609585" algn="l"/>
              </a:tabLst>
            </a:pPr>
            <a:r>
              <a:rPr lang="en-US" sz="1600" u="sng" dirty="0" smtClean="0">
                <a:solidFill>
                  <a:srgbClr val="3D3B49"/>
                </a:solidFill>
                <a:latin typeface="Times New Roman" pitchFamily="18" charset="0"/>
                <a:ea typeface="Times New Roman" pitchFamily="18" charset="0"/>
                <a:cs typeface="Times New Roman" pitchFamily="18" charset="0"/>
              </a:rPr>
              <a:t>BLYNK ARCHITECTURE</a:t>
            </a:r>
          </a:p>
          <a:p>
            <a:pPr fontAlgn="base">
              <a:spcBef>
                <a:spcPct val="0"/>
              </a:spcBef>
              <a:spcAft>
                <a:spcPct val="0"/>
              </a:spcAft>
              <a:tabLst>
                <a:tab pos="609585" algn="l"/>
              </a:tabLst>
            </a:pPr>
            <a:endParaRPr lang="en-US" sz="1600" u="sng" dirty="0" smtClean="0">
              <a:solidFill>
                <a:srgbClr val="2F5496"/>
              </a:solidFill>
              <a:latin typeface="Times New Roman" pitchFamily="18" charset="0"/>
              <a:ea typeface="Times New Roman" pitchFamily="18" charset="0"/>
              <a:cs typeface="Times New Roman" pitchFamily="18" charset="0"/>
            </a:endParaRPr>
          </a:p>
          <a:p>
            <a:pPr eaLnBrk="0" fontAlgn="base" hangingPunct="0">
              <a:spcBef>
                <a:spcPct val="0"/>
              </a:spcBef>
              <a:spcAft>
                <a:spcPct val="0"/>
              </a:spcAft>
              <a:tabLst>
                <a:tab pos="609585" algn="l"/>
              </a:tabLst>
            </a:pPr>
            <a:r>
              <a:rPr lang="en-US" sz="1600" dirty="0" smtClean="0">
                <a:latin typeface="Times New Roman" pitchFamily="18" charset="0"/>
                <a:ea typeface="Times New Roman" pitchFamily="18" charset="0"/>
                <a:cs typeface="Times New Roman" pitchFamily="18" charset="0"/>
              </a:rPr>
              <a:t>The </a:t>
            </a:r>
            <a:r>
              <a:rPr lang="en-US" sz="1600" dirty="0" err="1" smtClean="0">
                <a:latin typeface="Times New Roman" pitchFamily="18" charset="0"/>
                <a:ea typeface="Times New Roman" pitchFamily="18" charset="0"/>
                <a:cs typeface="Times New Roman" pitchFamily="18" charset="0"/>
              </a:rPr>
              <a:t>Blynk</a:t>
            </a:r>
            <a:r>
              <a:rPr lang="en-US" sz="1600" dirty="0" smtClean="0">
                <a:latin typeface="Times New Roman" pitchFamily="18" charset="0"/>
                <a:ea typeface="Times New Roman" pitchFamily="18" charset="0"/>
                <a:cs typeface="Times New Roman" pitchFamily="18" charset="0"/>
              </a:rPr>
              <a:t> platform includes the following components:</a:t>
            </a:r>
            <a:endParaRPr lang="en-US" sz="1600" dirty="0" smtClean="0">
              <a:latin typeface="Times New Roman" pitchFamily="18" charset="0"/>
              <a:cs typeface="Times New Roman" pitchFamily="18" charset="0"/>
            </a:endParaRPr>
          </a:p>
          <a:p>
            <a:pPr algn="just" eaLnBrk="0" fontAlgn="base" hangingPunct="0">
              <a:spcBef>
                <a:spcPct val="0"/>
              </a:spcBef>
              <a:spcAft>
                <a:spcPct val="0"/>
              </a:spcAft>
              <a:buFontTx/>
              <a:buChar char="•"/>
              <a:tabLst>
                <a:tab pos="609585" algn="l"/>
              </a:tabLst>
            </a:pPr>
            <a:r>
              <a:rPr lang="en-US" sz="1600" b="1" dirty="0" err="1" smtClean="0">
                <a:latin typeface="Times New Roman" pitchFamily="18" charset="0"/>
                <a:ea typeface="Calibri" pitchFamily="34" charset="0"/>
                <a:cs typeface="Times New Roman" pitchFamily="18" charset="0"/>
              </a:rPr>
              <a:t>Blynk</a:t>
            </a:r>
            <a:r>
              <a:rPr lang="en-US" sz="1600" b="1" dirty="0" smtClean="0">
                <a:latin typeface="Times New Roman" pitchFamily="18" charset="0"/>
                <a:ea typeface="Calibri" pitchFamily="34" charset="0"/>
                <a:cs typeface="Times New Roman" pitchFamily="18" charset="0"/>
              </a:rPr>
              <a:t> app builder</a:t>
            </a:r>
            <a:r>
              <a:rPr lang="en-US" sz="1600" dirty="0" smtClean="0">
                <a:latin typeface="Times New Roman" pitchFamily="18" charset="0"/>
                <a:ea typeface="Calibri" pitchFamily="34" charset="0"/>
                <a:cs typeface="Times New Roman" pitchFamily="18" charset="0"/>
              </a:rPr>
              <a:t>: Allows to you build apps for your projects using various widgets. It is available for Android and </a:t>
            </a:r>
            <a:r>
              <a:rPr lang="en-US" sz="1600" dirty="0" err="1" smtClean="0">
                <a:latin typeface="Times New Roman" pitchFamily="18" charset="0"/>
                <a:ea typeface="Calibri" pitchFamily="34" charset="0"/>
                <a:cs typeface="Times New Roman" pitchFamily="18" charset="0"/>
              </a:rPr>
              <a:t>iOS</a:t>
            </a:r>
            <a:r>
              <a:rPr lang="en-US" sz="1600" dirty="0" smtClean="0">
                <a:latin typeface="Times New Roman" pitchFamily="18" charset="0"/>
                <a:ea typeface="Calibri" pitchFamily="34" charset="0"/>
                <a:cs typeface="Times New Roman" pitchFamily="18" charset="0"/>
              </a:rPr>
              <a:t> platforms.</a:t>
            </a:r>
          </a:p>
          <a:p>
            <a:pPr algn="just" eaLnBrk="0" fontAlgn="base" hangingPunct="0">
              <a:spcBef>
                <a:spcPct val="0"/>
              </a:spcBef>
              <a:spcAft>
                <a:spcPct val="0"/>
              </a:spcAft>
              <a:buFontTx/>
              <a:buChar char="•"/>
              <a:tabLst>
                <a:tab pos="609585" algn="l"/>
              </a:tabLst>
            </a:pPr>
            <a:endParaRPr lang="en-US" sz="1600" dirty="0" smtClean="0">
              <a:latin typeface="Times New Roman" pitchFamily="18" charset="0"/>
              <a:cs typeface="Times New Roman" pitchFamily="18" charset="0"/>
            </a:endParaRPr>
          </a:p>
          <a:p>
            <a:pPr algn="just" eaLnBrk="0" fontAlgn="base" hangingPunct="0">
              <a:spcBef>
                <a:spcPct val="0"/>
              </a:spcBef>
              <a:spcAft>
                <a:spcPct val="0"/>
              </a:spcAft>
              <a:buFontTx/>
              <a:buChar char="•"/>
              <a:tabLst>
                <a:tab pos="609585" algn="l"/>
              </a:tabLst>
            </a:pPr>
            <a:r>
              <a:rPr lang="en-US" sz="1600" b="1" dirty="0" err="1" smtClean="0">
                <a:latin typeface="Times New Roman" pitchFamily="18" charset="0"/>
                <a:ea typeface="Calibri" pitchFamily="34" charset="0"/>
                <a:cs typeface="Times New Roman" pitchFamily="18" charset="0"/>
              </a:rPr>
              <a:t>Blynk</a:t>
            </a:r>
            <a:r>
              <a:rPr lang="en-US" sz="1600" b="1" dirty="0" smtClean="0">
                <a:latin typeface="Times New Roman" pitchFamily="18" charset="0"/>
                <a:ea typeface="Calibri" pitchFamily="34" charset="0"/>
                <a:cs typeface="Times New Roman" pitchFamily="18" charset="0"/>
              </a:rPr>
              <a:t> server</a:t>
            </a:r>
            <a:r>
              <a:rPr lang="en-US" sz="1600" dirty="0" smtClean="0">
                <a:latin typeface="Times New Roman" pitchFamily="18" charset="0"/>
                <a:ea typeface="Calibri" pitchFamily="34" charset="0"/>
                <a:cs typeface="Times New Roman" pitchFamily="18" charset="0"/>
              </a:rPr>
              <a:t>: Responsible for all the communications between your mobile device that's running the </a:t>
            </a:r>
            <a:r>
              <a:rPr lang="en-US" sz="1600" dirty="0" err="1" smtClean="0">
                <a:latin typeface="Times New Roman" pitchFamily="18" charset="0"/>
                <a:ea typeface="Calibri" pitchFamily="34" charset="0"/>
                <a:cs typeface="Times New Roman" pitchFamily="18" charset="0"/>
              </a:rPr>
              <a:t>Blynk</a:t>
            </a:r>
            <a:r>
              <a:rPr lang="en-US" sz="1600" dirty="0" smtClean="0">
                <a:latin typeface="Times New Roman" pitchFamily="18" charset="0"/>
                <a:ea typeface="Calibri" pitchFamily="34" charset="0"/>
                <a:cs typeface="Times New Roman" pitchFamily="18" charset="0"/>
              </a:rPr>
              <a:t> app and the hardware. </a:t>
            </a:r>
          </a:p>
          <a:p>
            <a:pPr algn="just" eaLnBrk="0" fontAlgn="base" hangingPunct="0">
              <a:spcBef>
                <a:spcPct val="0"/>
              </a:spcBef>
              <a:spcAft>
                <a:spcPct val="0"/>
              </a:spcAft>
              <a:buFontTx/>
              <a:buChar char="•"/>
              <a:tabLst>
                <a:tab pos="609585" algn="l"/>
              </a:tabLst>
            </a:pPr>
            <a:endParaRPr lang="en-US" sz="1600" dirty="0" smtClean="0">
              <a:latin typeface="Times New Roman" pitchFamily="18" charset="0"/>
              <a:cs typeface="Times New Roman" pitchFamily="18" charset="0"/>
            </a:endParaRPr>
          </a:p>
          <a:p>
            <a:pPr algn="just" eaLnBrk="0" fontAlgn="base" hangingPunct="0">
              <a:spcBef>
                <a:spcPct val="0"/>
              </a:spcBef>
              <a:spcAft>
                <a:spcPct val="0"/>
              </a:spcAft>
              <a:buFontTx/>
              <a:buChar char="•"/>
              <a:tabLst>
                <a:tab pos="609585" algn="l"/>
              </a:tabLst>
            </a:pPr>
            <a:r>
              <a:rPr lang="en-US" sz="1600" b="1" dirty="0" err="1" smtClean="0">
                <a:latin typeface="Times New Roman" pitchFamily="18" charset="0"/>
                <a:ea typeface="Calibri" pitchFamily="34" charset="0"/>
                <a:cs typeface="Times New Roman" pitchFamily="18" charset="0"/>
              </a:rPr>
              <a:t>Blynk</a:t>
            </a:r>
            <a:r>
              <a:rPr lang="en-US" sz="1600" b="1" dirty="0" smtClean="0">
                <a:latin typeface="Times New Roman" pitchFamily="18" charset="0"/>
                <a:ea typeface="Calibri" pitchFamily="34" charset="0"/>
                <a:cs typeface="Times New Roman" pitchFamily="18" charset="0"/>
              </a:rPr>
              <a:t> libraries</a:t>
            </a:r>
            <a:r>
              <a:rPr lang="en-US" sz="1600" dirty="0" smtClean="0">
                <a:latin typeface="Times New Roman" pitchFamily="18" charset="0"/>
                <a:ea typeface="Calibri" pitchFamily="34" charset="0"/>
                <a:cs typeface="Times New Roman" pitchFamily="18" charset="0"/>
              </a:rPr>
              <a:t>: Enables communication with the server and processes all the incoming and </a:t>
            </a:r>
            <a:r>
              <a:rPr lang="en-US" sz="1600" dirty="0" err="1" smtClean="0">
                <a:latin typeface="Times New Roman" pitchFamily="18" charset="0"/>
                <a:ea typeface="Calibri" pitchFamily="34" charset="0"/>
                <a:cs typeface="Times New Roman" pitchFamily="18" charset="0"/>
              </a:rPr>
              <a:t>outcoming</a:t>
            </a:r>
            <a:r>
              <a:rPr lang="en-US" sz="1600" dirty="0" smtClean="0">
                <a:latin typeface="Times New Roman" pitchFamily="18" charset="0"/>
                <a:ea typeface="Calibri" pitchFamily="34" charset="0"/>
                <a:cs typeface="Times New Roman" pitchFamily="18" charset="0"/>
              </a:rPr>
              <a:t> commands from your </a:t>
            </a:r>
            <a:r>
              <a:rPr lang="en-US" sz="1600" dirty="0" err="1" smtClean="0">
                <a:latin typeface="Times New Roman" pitchFamily="18" charset="0"/>
                <a:ea typeface="Calibri" pitchFamily="34" charset="0"/>
                <a:cs typeface="Times New Roman" pitchFamily="18" charset="0"/>
              </a:rPr>
              <a:t>Blynk</a:t>
            </a:r>
            <a:r>
              <a:rPr lang="en-US" sz="1600" dirty="0" smtClean="0">
                <a:latin typeface="Times New Roman" pitchFamily="18" charset="0"/>
                <a:ea typeface="Calibri" pitchFamily="34" charset="0"/>
                <a:cs typeface="Times New Roman" pitchFamily="18" charset="0"/>
              </a:rPr>
              <a:t> app and the hardware</a:t>
            </a:r>
            <a:endParaRPr lang="en-US" sz="1600" dirty="0"/>
          </a:p>
        </p:txBody>
      </p:sp>
      <p:pic>
        <p:nvPicPr>
          <p:cNvPr id="5" name="Picture 4" descr="C:\Users\HP\Downloads\20200626_222230.jpg"/>
          <p:cNvPicPr/>
          <p:nvPr/>
        </p:nvPicPr>
        <p:blipFill>
          <a:blip r:embed="rId3" cstate="print"/>
          <a:srcRect/>
          <a:stretch>
            <a:fillRect/>
          </a:stretch>
        </p:blipFill>
        <p:spPr bwMode="auto">
          <a:xfrm>
            <a:off x="406400" y="2514600"/>
            <a:ext cx="4673600" cy="3657600"/>
          </a:xfrm>
          <a:prstGeom prst="rect">
            <a:avLst/>
          </a:prstGeom>
          <a:noFill/>
          <a:ln w="9525">
            <a:noFill/>
            <a:miter lim="800000"/>
            <a:headEnd/>
            <a:tailEnd/>
          </a:ln>
        </p:spPr>
      </p:pic>
      <p:sp>
        <p:nvSpPr>
          <p:cNvPr id="8" name="Rectangle 7"/>
          <p:cNvSpPr/>
          <p:nvPr/>
        </p:nvSpPr>
        <p:spPr>
          <a:xfrm>
            <a:off x="581024" y="399534"/>
            <a:ext cx="1781175" cy="523220"/>
          </a:xfrm>
          <a:prstGeom prst="rect">
            <a:avLst/>
          </a:prstGeom>
        </p:spPr>
        <p:txBody>
          <a:bodyPr wrap="square">
            <a:spAutoFit/>
          </a:bodyPr>
          <a:lstStyle/>
          <a:p>
            <a:r>
              <a:rPr lang="en-US" sz="2800" b="1" dirty="0" smtClean="0">
                <a:solidFill>
                  <a:srgbClr val="6A95DA"/>
                </a:solidFill>
                <a:latin typeface="Oswald Medium" charset="0"/>
              </a:rPr>
              <a:t>BLYNK</a:t>
            </a:r>
            <a:endParaRPr lang="en-US" sz="2800" b="1" dirty="0">
              <a:solidFill>
                <a:srgbClr val="6A95DA"/>
              </a:solidFill>
              <a:latin typeface="Oswald Medium"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D0C31FD-787C-2245-BDAE-F4C406320A4A}"/>
              </a:ext>
            </a:extLst>
          </p:cNvPr>
          <p:cNvSpPr/>
          <p:nvPr/>
        </p:nvSpPr>
        <p:spPr>
          <a:xfrm>
            <a:off x="0" y="0"/>
            <a:ext cx="12192000" cy="36896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hivo Light" pitchFamily="2" charset="77"/>
              <a:ea typeface="Roboto Light" panose="02000000000000000000" pitchFamily="2" charset="0"/>
            </a:endParaRPr>
          </a:p>
        </p:txBody>
      </p:sp>
      <p:sp>
        <p:nvSpPr>
          <p:cNvPr id="5" name="Title 4">
            <a:extLst>
              <a:ext uri="{FF2B5EF4-FFF2-40B4-BE49-F238E27FC236}">
                <a16:creationId xmlns="" xmlns:a16="http://schemas.microsoft.com/office/drawing/2014/main" id="{B05C75E2-FC69-004B-B534-A9409011C70F}"/>
              </a:ext>
            </a:extLst>
          </p:cNvPr>
          <p:cNvSpPr>
            <a:spLocks noGrp="1"/>
          </p:cNvSpPr>
          <p:nvPr>
            <p:ph type="title"/>
          </p:nvPr>
        </p:nvSpPr>
        <p:spPr>
          <a:xfrm>
            <a:off x="838200" y="365126"/>
            <a:ext cx="10515600" cy="825046"/>
          </a:xfrm>
        </p:spPr>
        <p:txBody>
          <a:bodyPr/>
          <a:lstStyle/>
          <a:p>
            <a:r>
              <a:rPr lang="en-IN" dirty="0" smtClean="0">
                <a:solidFill>
                  <a:schemeClr val="bg2"/>
                </a:solidFill>
              </a:rPr>
              <a:t>HARDWARE MODULE</a:t>
            </a:r>
            <a:endParaRPr lang="en-US" dirty="0">
              <a:solidFill>
                <a:schemeClr val="bg2"/>
              </a:solidFill>
            </a:endParaRPr>
          </a:p>
        </p:txBody>
      </p:sp>
      <p:sp>
        <p:nvSpPr>
          <p:cNvPr id="2" name="Rectangle 1">
            <a:extLst>
              <a:ext uri="{FF2B5EF4-FFF2-40B4-BE49-F238E27FC236}">
                <a16:creationId xmlns="" xmlns:a16="http://schemas.microsoft.com/office/drawing/2014/main" id="{6FEE9E99-6305-BE47-BD33-87EBCE941ED2}"/>
              </a:ext>
            </a:extLst>
          </p:cNvPr>
          <p:cNvSpPr/>
          <p:nvPr/>
        </p:nvSpPr>
        <p:spPr>
          <a:xfrm>
            <a:off x="563264" y="1853514"/>
            <a:ext cx="2642568" cy="5004486"/>
          </a:xfrm>
          <a:prstGeom prst="rect">
            <a:avLst/>
          </a:prstGeom>
          <a:solidFill>
            <a:schemeClr val="bg1"/>
          </a:solidFill>
          <a:ln w="25400">
            <a:noFill/>
          </a:ln>
          <a:effectLst>
            <a:outerShdw blurRad="2159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swald Medium" pitchFamily="2" charset="77"/>
            </a:endParaRPr>
          </a:p>
        </p:txBody>
      </p:sp>
      <p:grpSp>
        <p:nvGrpSpPr>
          <p:cNvPr id="29" name="Group 28">
            <a:extLst>
              <a:ext uri="{FF2B5EF4-FFF2-40B4-BE49-F238E27FC236}">
                <a16:creationId xmlns="" xmlns:a16="http://schemas.microsoft.com/office/drawing/2014/main" id="{850B0BBA-8838-ED4A-B405-7C564FE2CCB1}"/>
              </a:ext>
            </a:extLst>
          </p:cNvPr>
          <p:cNvGrpSpPr/>
          <p:nvPr/>
        </p:nvGrpSpPr>
        <p:grpSpPr>
          <a:xfrm>
            <a:off x="832807" y="3505200"/>
            <a:ext cx="2231832" cy="3288197"/>
            <a:chOff x="801764" y="2400057"/>
            <a:chExt cx="2574247" cy="3288197"/>
          </a:xfrm>
        </p:grpSpPr>
        <p:sp>
          <p:nvSpPr>
            <p:cNvPr id="6" name="Rectangle 5">
              <a:extLst>
                <a:ext uri="{FF2B5EF4-FFF2-40B4-BE49-F238E27FC236}">
                  <a16:creationId xmlns="" xmlns:a16="http://schemas.microsoft.com/office/drawing/2014/main" id="{69874DC9-B623-1245-AE51-1A972BA5BFBF}"/>
                </a:ext>
              </a:extLst>
            </p:cNvPr>
            <p:cNvSpPr/>
            <p:nvPr/>
          </p:nvSpPr>
          <p:spPr>
            <a:xfrm>
              <a:off x="801765" y="2400057"/>
              <a:ext cx="2574246" cy="34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IN" sz="1600" b="1" dirty="0" smtClean="0">
                  <a:solidFill>
                    <a:schemeClr val="tx1"/>
                  </a:solidFill>
                  <a:latin typeface="Chivo Light" pitchFamily="2" charset="77"/>
                  <a:ea typeface="Roboto" panose="02000000000000000000" pitchFamily="2" charset="0"/>
                </a:rPr>
                <a:t>MICROCONTROLLER</a:t>
              </a:r>
            </a:p>
            <a:p>
              <a:r>
                <a:rPr lang="en-IN" sz="1600" b="1" u="sng" dirty="0" smtClean="0">
                  <a:solidFill>
                    <a:schemeClr val="tx1"/>
                  </a:solidFill>
                  <a:latin typeface="Chivo Light" pitchFamily="2" charset="77"/>
                  <a:ea typeface="Roboto" panose="02000000000000000000" pitchFamily="2" charset="0"/>
                </a:rPr>
                <a:t>NODE MCU</a:t>
              </a:r>
              <a:endParaRPr lang="en-US" sz="1600" b="1" u="sng" dirty="0">
                <a:solidFill>
                  <a:schemeClr val="tx1"/>
                </a:solidFill>
                <a:latin typeface="Chivo Light" pitchFamily="2" charset="77"/>
                <a:ea typeface="Roboto" panose="02000000000000000000" pitchFamily="2" charset="0"/>
              </a:endParaRPr>
            </a:p>
          </p:txBody>
        </p:sp>
        <p:sp>
          <p:nvSpPr>
            <p:cNvPr id="7" name="Rectangle 6">
              <a:extLst>
                <a:ext uri="{FF2B5EF4-FFF2-40B4-BE49-F238E27FC236}">
                  <a16:creationId xmlns="" xmlns:a16="http://schemas.microsoft.com/office/drawing/2014/main" id="{299ED1F1-351F-CC46-98EA-140D8ACAB904}"/>
                </a:ext>
              </a:extLst>
            </p:cNvPr>
            <p:cNvSpPr/>
            <p:nvPr/>
          </p:nvSpPr>
          <p:spPr>
            <a:xfrm>
              <a:off x="801764" y="2712308"/>
              <a:ext cx="2574246" cy="2975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err="1" smtClean="0">
                  <a:solidFill>
                    <a:schemeClr val="tx1"/>
                  </a:solidFill>
                  <a:latin typeface="Times New Roman" pitchFamily="18" charset="0"/>
                  <a:ea typeface="Roboto Light" panose="02000000000000000000" pitchFamily="2" charset="0"/>
                  <a:cs typeface="Times New Roman" pitchFamily="18" charset="0"/>
                </a:rPr>
                <a:t>NodeMCU</a:t>
              </a:r>
              <a:r>
                <a:rPr lang="en-US" sz="1600" dirty="0" smtClean="0">
                  <a:solidFill>
                    <a:schemeClr val="tx1"/>
                  </a:solidFill>
                  <a:latin typeface="Times New Roman" pitchFamily="18" charset="0"/>
                  <a:ea typeface="Roboto Light" panose="02000000000000000000" pitchFamily="2" charset="0"/>
                  <a:cs typeface="Times New Roman" pitchFamily="18" charset="0"/>
                </a:rPr>
                <a:t> is a low-cost open source IoT platform. It initially included firmware which runs on the ESP8266 Wi-Fi </a:t>
              </a:r>
              <a:r>
                <a:rPr lang="en-US" sz="1600" dirty="0" err="1" smtClean="0">
                  <a:solidFill>
                    <a:schemeClr val="tx1"/>
                  </a:solidFill>
                  <a:latin typeface="Times New Roman" pitchFamily="18" charset="0"/>
                  <a:ea typeface="Roboto Light" panose="02000000000000000000" pitchFamily="2" charset="0"/>
                  <a:cs typeface="Times New Roman" pitchFamily="18" charset="0"/>
                </a:rPr>
                <a:t>SoC</a:t>
              </a:r>
              <a:r>
                <a:rPr lang="en-US" sz="1600" dirty="0" smtClean="0">
                  <a:solidFill>
                    <a:schemeClr val="tx1"/>
                  </a:solidFill>
                  <a:latin typeface="Times New Roman" pitchFamily="18" charset="0"/>
                  <a:ea typeface="Roboto Light" panose="02000000000000000000" pitchFamily="2" charset="0"/>
                  <a:cs typeface="Times New Roman" pitchFamily="18" charset="0"/>
                </a:rPr>
                <a:t> from </a:t>
              </a:r>
              <a:r>
                <a:rPr lang="en-US" sz="1600" dirty="0" err="1" smtClean="0">
                  <a:solidFill>
                    <a:schemeClr val="tx1"/>
                  </a:solidFill>
                  <a:latin typeface="Times New Roman" pitchFamily="18" charset="0"/>
                  <a:ea typeface="Roboto Light" panose="02000000000000000000" pitchFamily="2" charset="0"/>
                  <a:cs typeface="Times New Roman" pitchFamily="18" charset="0"/>
                </a:rPr>
                <a:t>Espressif</a:t>
              </a:r>
              <a:r>
                <a:rPr lang="en-US" sz="1600" dirty="0" smtClean="0">
                  <a:solidFill>
                    <a:schemeClr val="tx1"/>
                  </a:solidFill>
                  <a:latin typeface="Times New Roman" pitchFamily="18" charset="0"/>
                  <a:ea typeface="Roboto Light" panose="02000000000000000000" pitchFamily="2" charset="0"/>
                  <a:cs typeface="Times New Roman" pitchFamily="18" charset="0"/>
                </a:rPr>
                <a:t> Systems, and hardware which was based on the ESP-12 module.</a:t>
              </a:r>
              <a:endParaRPr lang="en-US" sz="1600" dirty="0">
                <a:solidFill>
                  <a:schemeClr val="tx1"/>
                </a:solidFill>
                <a:latin typeface="Times New Roman" pitchFamily="18" charset="0"/>
                <a:ea typeface="Roboto Light" panose="02000000000000000000" pitchFamily="2" charset="0"/>
                <a:cs typeface="Times New Roman" pitchFamily="18" charset="0"/>
              </a:endParaRPr>
            </a:p>
          </p:txBody>
        </p:sp>
      </p:grpSp>
      <p:sp>
        <p:nvSpPr>
          <p:cNvPr id="54" name="Rectangle 53">
            <a:extLst>
              <a:ext uri="{FF2B5EF4-FFF2-40B4-BE49-F238E27FC236}">
                <a16:creationId xmlns="" xmlns:a16="http://schemas.microsoft.com/office/drawing/2014/main" id="{404776D6-61A4-774D-AC33-8CE89D84B456}"/>
              </a:ext>
            </a:extLst>
          </p:cNvPr>
          <p:cNvSpPr/>
          <p:nvPr/>
        </p:nvSpPr>
        <p:spPr>
          <a:xfrm>
            <a:off x="6178534" y="1853514"/>
            <a:ext cx="2642568" cy="5004486"/>
          </a:xfrm>
          <a:prstGeom prst="rect">
            <a:avLst/>
          </a:prstGeom>
          <a:solidFill>
            <a:schemeClr val="bg1"/>
          </a:solidFill>
          <a:ln w="25400">
            <a:noFill/>
          </a:ln>
          <a:effectLst>
            <a:outerShdw blurRad="2159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swald Medium" pitchFamily="2" charset="77"/>
            </a:endParaRPr>
          </a:p>
        </p:txBody>
      </p:sp>
      <p:grpSp>
        <p:nvGrpSpPr>
          <p:cNvPr id="31" name="Group 30">
            <a:extLst>
              <a:ext uri="{FF2B5EF4-FFF2-40B4-BE49-F238E27FC236}">
                <a16:creationId xmlns="" xmlns:a16="http://schemas.microsoft.com/office/drawing/2014/main" id="{A5D0DF77-D227-4245-9108-1A7820BDEFE2}"/>
              </a:ext>
            </a:extLst>
          </p:cNvPr>
          <p:cNvGrpSpPr/>
          <p:nvPr/>
        </p:nvGrpSpPr>
        <p:grpSpPr>
          <a:xfrm>
            <a:off x="6327202" y="3327104"/>
            <a:ext cx="2231832" cy="3466293"/>
            <a:chOff x="6095999" y="2221961"/>
            <a:chExt cx="2574247" cy="3466293"/>
          </a:xfrm>
        </p:grpSpPr>
        <p:sp>
          <p:nvSpPr>
            <p:cNvPr id="11" name="Rectangle 10">
              <a:extLst>
                <a:ext uri="{FF2B5EF4-FFF2-40B4-BE49-F238E27FC236}">
                  <a16:creationId xmlns="" xmlns:a16="http://schemas.microsoft.com/office/drawing/2014/main" id="{6E337B7C-EBFD-C143-B344-08AA618CEF9F}"/>
                </a:ext>
              </a:extLst>
            </p:cNvPr>
            <p:cNvSpPr/>
            <p:nvPr/>
          </p:nvSpPr>
          <p:spPr>
            <a:xfrm>
              <a:off x="6096000" y="2221961"/>
              <a:ext cx="2574246" cy="362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IN" sz="1600" b="1" u="sng" dirty="0" smtClean="0">
                  <a:solidFill>
                    <a:schemeClr val="tx1"/>
                  </a:solidFill>
                  <a:latin typeface="Chivo Light" pitchFamily="2" charset="77"/>
                  <a:ea typeface="Roboto" panose="02000000000000000000" pitchFamily="2" charset="0"/>
                </a:rPr>
                <a:t>LDR</a:t>
              </a:r>
              <a:endParaRPr lang="en-US" sz="1600" b="1" u="sng" dirty="0">
                <a:solidFill>
                  <a:schemeClr val="tx1"/>
                </a:solidFill>
                <a:latin typeface="Chivo Light" pitchFamily="2" charset="77"/>
                <a:ea typeface="Roboto" panose="02000000000000000000" pitchFamily="2" charset="0"/>
              </a:endParaRPr>
            </a:p>
          </p:txBody>
        </p:sp>
        <p:sp>
          <p:nvSpPr>
            <p:cNvPr id="12" name="Rectangle 11">
              <a:extLst>
                <a:ext uri="{FF2B5EF4-FFF2-40B4-BE49-F238E27FC236}">
                  <a16:creationId xmlns="" xmlns:a16="http://schemas.microsoft.com/office/drawing/2014/main" id="{E017FAD0-5770-2148-A5F1-428A5E304303}"/>
                </a:ext>
              </a:extLst>
            </p:cNvPr>
            <p:cNvSpPr/>
            <p:nvPr/>
          </p:nvSpPr>
          <p:spPr>
            <a:xfrm>
              <a:off x="6095999" y="2712308"/>
              <a:ext cx="2574246" cy="2975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smtClean="0">
                  <a:solidFill>
                    <a:schemeClr val="tx1"/>
                  </a:solidFill>
                  <a:latin typeface="Chivo Light" pitchFamily="2" charset="77"/>
                  <a:ea typeface="Roboto Light" panose="02000000000000000000" pitchFamily="2" charset="0"/>
                </a:rPr>
                <a:t>LIGHT DEPENDENT REGISTER</a:t>
              </a:r>
              <a:r>
                <a:rPr lang="en-US" sz="1200" dirty="0" smtClean="0">
                  <a:solidFill>
                    <a:schemeClr val="tx1"/>
                  </a:solidFill>
                  <a:latin typeface="Chivo Light" pitchFamily="2" charset="77"/>
                  <a:ea typeface="Roboto Light" panose="02000000000000000000" pitchFamily="2" charset="0"/>
                </a:rPr>
                <a:t>.</a:t>
              </a:r>
            </a:p>
            <a:p>
              <a:r>
                <a:rPr lang="en-IN" sz="1200" b="1" u="sng" dirty="0" smtClean="0">
                  <a:solidFill>
                    <a:schemeClr val="tx1"/>
                  </a:solidFill>
                  <a:latin typeface="Chivo Light" pitchFamily="2" charset="77"/>
                  <a:ea typeface="Roboto Light" panose="02000000000000000000" pitchFamily="2" charset="0"/>
                </a:rPr>
                <a:t>WORKING PRINCIPLE</a:t>
              </a:r>
            </a:p>
            <a:p>
              <a:r>
                <a:rPr lang="en-IN" sz="1200" b="1" u="sng" dirty="0" smtClean="0">
                  <a:solidFill>
                    <a:schemeClr val="tx1"/>
                  </a:solidFill>
                  <a:latin typeface="Chivo Light" pitchFamily="2" charset="77"/>
                  <a:ea typeface="Roboto Light" panose="02000000000000000000" pitchFamily="2" charset="0"/>
                </a:rPr>
                <a:t> </a:t>
              </a:r>
              <a:r>
                <a:rPr lang="en-IN" sz="1400" dirty="0" smtClean="0">
                  <a:solidFill>
                    <a:schemeClr val="tx1"/>
                  </a:solidFill>
                  <a:latin typeface="Times New Roman" pitchFamily="18" charset="0"/>
                  <a:ea typeface="Roboto Light" panose="02000000000000000000" pitchFamily="2" charset="0"/>
                  <a:cs typeface="Times New Roman" pitchFamily="18" charset="0"/>
                </a:rPr>
                <a:t>When light intensity </a:t>
              </a:r>
              <a:r>
                <a:rPr lang="en-IN" sz="1400" dirty="0" err="1" smtClean="0">
                  <a:solidFill>
                    <a:schemeClr val="tx1"/>
                  </a:solidFill>
                  <a:latin typeface="Times New Roman" pitchFamily="18" charset="0"/>
                  <a:ea typeface="Roboto Light" panose="02000000000000000000" pitchFamily="2" charset="0"/>
                  <a:cs typeface="Times New Roman" pitchFamily="18" charset="0"/>
                </a:rPr>
                <a:t>increases,Resistance</a:t>
              </a:r>
              <a:r>
                <a:rPr lang="en-IN" sz="1400" dirty="0" smtClean="0">
                  <a:solidFill>
                    <a:schemeClr val="tx1"/>
                  </a:solidFill>
                  <a:latin typeface="Times New Roman" pitchFamily="18" charset="0"/>
                  <a:ea typeface="Roboto Light" panose="02000000000000000000" pitchFamily="2" charset="0"/>
                  <a:cs typeface="Times New Roman" pitchFamily="18" charset="0"/>
                </a:rPr>
                <a:t>  decreases.</a:t>
              </a:r>
              <a:endParaRPr lang="en-IN" sz="1400" u="sng" dirty="0" smtClean="0">
                <a:solidFill>
                  <a:schemeClr val="tx1"/>
                </a:solidFill>
                <a:latin typeface="Times New Roman" pitchFamily="18" charset="0"/>
                <a:ea typeface="Roboto Light" panose="02000000000000000000" pitchFamily="2" charset="0"/>
                <a:cs typeface="Times New Roman" pitchFamily="18" charset="0"/>
              </a:endParaRPr>
            </a:p>
            <a:p>
              <a:endParaRPr lang="en-US" sz="1200" b="1" u="sng" dirty="0" smtClean="0">
                <a:solidFill>
                  <a:schemeClr val="tx1"/>
                </a:solidFill>
                <a:latin typeface="Chivo Light" pitchFamily="2" charset="77"/>
                <a:ea typeface="Roboto Light" panose="02000000000000000000" pitchFamily="2" charset="0"/>
              </a:endParaRPr>
            </a:p>
            <a:p>
              <a:r>
                <a:rPr lang="en-IN" sz="1200" dirty="0" smtClean="0">
                  <a:solidFill>
                    <a:schemeClr val="tx1"/>
                  </a:solidFill>
                  <a:latin typeface="Chivo Light" pitchFamily="2" charset="77"/>
                  <a:ea typeface="Roboto Light" panose="02000000000000000000" pitchFamily="2" charset="0"/>
                </a:rPr>
                <a:t>   </a:t>
              </a:r>
            </a:p>
            <a:p>
              <a:endParaRPr lang="en-US" sz="1200" dirty="0">
                <a:solidFill>
                  <a:schemeClr val="tx1"/>
                </a:solidFill>
                <a:latin typeface="Chivo Light" pitchFamily="2" charset="77"/>
                <a:ea typeface="Roboto Light" panose="02000000000000000000" pitchFamily="2" charset="0"/>
              </a:endParaRPr>
            </a:p>
          </p:txBody>
        </p:sp>
      </p:grpSp>
      <p:sp>
        <p:nvSpPr>
          <p:cNvPr id="55" name="Rectangle 54">
            <a:extLst>
              <a:ext uri="{FF2B5EF4-FFF2-40B4-BE49-F238E27FC236}">
                <a16:creationId xmlns="" xmlns:a16="http://schemas.microsoft.com/office/drawing/2014/main" id="{A33860EE-12BF-6042-AC9F-82C9F6C882D0}"/>
              </a:ext>
            </a:extLst>
          </p:cNvPr>
          <p:cNvSpPr/>
          <p:nvPr/>
        </p:nvSpPr>
        <p:spPr>
          <a:xfrm>
            <a:off x="8986168" y="1853514"/>
            <a:ext cx="2642568" cy="5004486"/>
          </a:xfrm>
          <a:prstGeom prst="rect">
            <a:avLst/>
          </a:prstGeom>
          <a:solidFill>
            <a:schemeClr val="bg1"/>
          </a:solidFill>
          <a:ln w="25400">
            <a:noFill/>
          </a:ln>
          <a:effectLst>
            <a:outerShdw blurRad="2159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swald Medium" pitchFamily="2" charset="77"/>
            </a:endParaRPr>
          </a:p>
        </p:txBody>
      </p:sp>
      <p:grpSp>
        <p:nvGrpSpPr>
          <p:cNvPr id="32" name="Group 31">
            <a:extLst>
              <a:ext uri="{FF2B5EF4-FFF2-40B4-BE49-F238E27FC236}">
                <a16:creationId xmlns="" xmlns:a16="http://schemas.microsoft.com/office/drawing/2014/main" id="{7564514D-855A-FA41-B512-9C8592F824F4}"/>
              </a:ext>
            </a:extLst>
          </p:cNvPr>
          <p:cNvGrpSpPr/>
          <p:nvPr/>
        </p:nvGrpSpPr>
        <p:grpSpPr>
          <a:xfrm>
            <a:off x="9138485" y="3327104"/>
            <a:ext cx="2231832" cy="1235370"/>
            <a:chOff x="8743117" y="2221961"/>
            <a:chExt cx="2574247" cy="1235370"/>
          </a:xfrm>
        </p:grpSpPr>
        <p:sp>
          <p:nvSpPr>
            <p:cNvPr id="13" name="Rectangle 12">
              <a:extLst>
                <a:ext uri="{FF2B5EF4-FFF2-40B4-BE49-F238E27FC236}">
                  <a16:creationId xmlns="" xmlns:a16="http://schemas.microsoft.com/office/drawing/2014/main" id="{67DB5A30-2167-8343-9CE8-AAF87345B841}"/>
                </a:ext>
              </a:extLst>
            </p:cNvPr>
            <p:cNvSpPr/>
            <p:nvPr/>
          </p:nvSpPr>
          <p:spPr>
            <a:xfrm>
              <a:off x="8743118" y="2221961"/>
              <a:ext cx="2574246" cy="518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600" dirty="0">
                <a:solidFill>
                  <a:schemeClr val="tx1"/>
                </a:solidFill>
                <a:latin typeface="Chivo Light" pitchFamily="2" charset="77"/>
                <a:ea typeface="Roboto" panose="02000000000000000000" pitchFamily="2" charset="0"/>
              </a:endParaRPr>
            </a:p>
          </p:txBody>
        </p:sp>
        <p:sp>
          <p:nvSpPr>
            <p:cNvPr id="14" name="Rectangle 13">
              <a:extLst>
                <a:ext uri="{FF2B5EF4-FFF2-40B4-BE49-F238E27FC236}">
                  <a16:creationId xmlns="" xmlns:a16="http://schemas.microsoft.com/office/drawing/2014/main" id="{31F1A612-2367-6B4E-A3A5-A6C62C435DD6}"/>
                </a:ext>
              </a:extLst>
            </p:cNvPr>
            <p:cNvSpPr/>
            <p:nvPr/>
          </p:nvSpPr>
          <p:spPr>
            <a:xfrm>
              <a:off x="8743117" y="2400056"/>
              <a:ext cx="2574246" cy="1057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tx1"/>
                  </a:solidFill>
                  <a:latin typeface="Chivo Light" pitchFamily="2" charset="77"/>
                  <a:ea typeface="Roboto Light" panose="02000000000000000000" pitchFamily="2" charset="0"/>
                </a:rPr>
                <a:t>.</a:t>
              </a:r>
              <a:endParaRPr lang="en-US" sz="1200" dirty="0">
                <a:solidFill>
                  <a:schemeClr val="tx1"/>
                </a:solidFill>
                <a:latin typeface="Chivo Light" pitchFamily="2" charset="77"/>
                <a:ea typeface="Roboto Light" panose="02000000000000000000" pitchFamily="2" charset="0"/>
              </a:endParaRPr>
            </a:p>
          </p:txBody>
        </p:sp>
      </p:grpSp>
      <p:sp>
        <p:nvSpPr>
          <p:cNvPr id="53" name="Rectangle 52">
            <a:extLst>
              <a:ext uri="{FF2B5EF4-FFF2-40B4-BE49-F238E27FC236}">
                <a16:creationId xmlns="" xmlns:a16="http://schemas.microsoft.com/office/drawing/2014/main" id="{39425B13-1E60-7742-BE63-BE6B4CE4EF29}"/>
              </a:ext>
            </a:extLst>
          </p:cNvPr>
          <p:cNvSpPr/>
          <p:nvPr/>
        </p:nvSpPr>
        <p:spPr>
          <a:xfrm>
            <a:off x="3370899" y="1853514"/>
            <a:ext cx="2642568" cy="5004486"/>
          </a:xfrm>
          <a:prstGeom prst="rect">
            <a:avLst/>
          </a:prstGeom>
          <a:solidFill>
            <a:schemeClr val="bg1"/>
          </a:solidFill>
          <a:ln w="25400">
            <a:noFill/>
          </a:ln>
          <a:effectLst>
            <a:outerShdw blurRad="2159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swald Medium" pitchFamily="2" charset="77"/>
            </a:endParaRPr>
          </a:p>
        </p:txBody>
      </p:sp>
      <p:grpSp>
        <p:nvGrpSpPr>
          <p:cNvPr id="30" name="Group 29">
            <a:extLst>
              <a:ext uri="{FF2B5EF4-FFF2-40B4-BE49-F238E27FC236}">
                <a16:creationId xmlns="" xmlns:a16="http://schemas.microsoft.com/office/drawing/2014/main" id="{FD3F2BDE-286C-9C43-8A61-165CB2AFB249}"/>
              </a:ext>
            </a:extLst>
          </p:cNvPr>
          <p:cNvGrpSpPr/>
          <p:nvPr/>
        </p:nvGrpSpPr>
        <p:grpSpPr>
          <a:xfrm>
            <a:off x="3519566" y="3327104"/>
            <a:ext cx="2493901" cy="3466293"/>
            <a:chOff x="3448882" y="2221961"/>
            <a:chExt cx="2876524" cy="3466293"/>
          </a:xfrm>
        </p:grpSpPr>
        <p:sp>
          <p:nvSpPr>
            <p:cNvPr id="9" name="Rectangle 8">
              <a:extLst>
                <a:ext uri="{FF2B5EF4-FFF2-40B4-BE49-F238E27FC236}">
                  <a16:creationId xmlns="" xmlns:a16="http://schemas.microsoft.com/office/drawing/2014/main" id="{0BC0B8E5-631A-0246-914A-7428D9ABEBE6}"/>
                </a:ext>
              </a:extLst>
            </p:cNvPr>
            <p:cNvSpPr/>
            <p:nvPr/>
          </p:nvSpPr>
          <p:spPr>
            <a:xfrm>
              <a:off x="3448882" y="2221961"/>
              <a:ext cx="2876524" cy="730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600" dirty="0" smtClean="0">
                <a:solidFill>
                  <a:schemeClr val="tx1"/>
                </a:solidFill>
                <a:latin typeface="Chivo Light" pitchFamily="2" charset="77"/>
                <a:ea typeface="Roboto" panose="02000000000000000000" pitchFamily="2" charset="0"/>
              </a:endParaRPr>
            </a:p>
            <a:p>
              <a:endParaRPr lang="en-US" sz="1600" dirty="0" smtClean="0">
                <a:solidFill>
                  <a:schemeClr val="tx1"/>
                </a:solidFill>
                <a:latin typeface="Chivo Light" pitchFamily="2" charset="77"/>
                <a:ea typeface="Roboto" panose="02000000000000000000" pitchFamily="2" charset="0"/>
              </a:endParaRPr>
            </a:p>
            <a:p>
              <a:endParaRPr lang="en-US" sz="1600" dirty="0" smtClean="0">
                <a:solidFill>
                  <a:schemeClr val="tx1"/>
                </a:solidFill>
                <a:latin typeface="Chivo Light" pitchFamily="2" charset="77"/>
                <a:ea typeface="Roboto" panose="02000000000000000000" pitchFamily="2" charset="0"/>
              </a:endParaRPr>
            </a:p>
            <a:p>
              <a:endParaRPr lang="en-US" sz="1600" dirty="0" smtClean="0">
                <a:solidFill>
                  <a:schemeClr val="tx1"/>
                </a:solidFill>
                <a:latin typeface="Chivo Light" pitchFamily="2" charset="77"/>
                <a:ea typeface="Roboto" panose="02000000000000000000" pitchFamily="2" charset="0"/>
              </a:endParaRPr>
            </a:p>
            <a:p>
              <a:endParaRPr lang="en-US" sz="1600" dirty="0" smtClean="0">
                <a:solidFill>
                  <a:schemeClr val="tx1"/>
                </a:solidFill>
                <a:latin typeface="Chivo Light" pitchFamily="2" charset="77"/>
                <a:ea typeface="Roboto" panose="02000000000000000000" pitchFamily="2" charset="0"/>
              </a:endParaRPr>
            </a:p>
            <a:p>
              <a:r>
                <a:rPr lang="en-US" sz="1400" b="1" u="sng" dirty="0" smtClean="0">
                  <a:solidFill>
                    <a:schemeClr val="tx1"/>
                  </a:solidFill>
                  <a:latin typeface="Chivo Light" pitchFamily="2" charset="77"/>
                  <a:ea typeface="Roboto" panose="02000000000000000000" pitchFamily="2" charset="0"/>
                </a:rPr>
                <a:t>TEMPERATURE &amp; HUMIDITY SENSOR(DHT11</a:t>
              </a:r>
              <a:r>
                <a:rPr lang="en-US" sz="1400" u="sng" dirty="0" smtClean="0">
                  <a:solidFill>
                    <a:schemeClr val="tx1"/>
                  </a:solidFill>
                  <a:latin typeface="Chivo Light" pitchFamily="2" charset="77"/>
                  <a:ea typeface="Roboto" panose="02000000000000000000" pitchFamily="2" charset="0"/>
                </a:rPr>
                <a:t>)</a:t>
              </a:r>
            </a:p>
            <a:p>
              <a:endParaRPr lang="en-US" sz="1600" dirty="0">
                <a:solidFill>
                  <a:schemeClr val="tx1"/>
                </a:solidFill>
                <a:latin typeface="Chivo Light" pitchFamily="2" charset="77"/>
                <a:ea typeface="Roboto" panose="02000000000000000000" pitchFamily="2" charset="0"/>
              </a:endParaRPr>
            </a:p>
          </p:txBody>
        </p:sp>
        <p:sp>
          <p:nvSpPr>
            <p:cNvPr id="10" name="Rectangle 9">
              <a:extLst>
                <a:ext uri="{FF2B5EF4-FFF2-40B4-BE49-F238E27FC236}">
                  <a16:creationId xmlns="" xmlns:a16="http://schemas.microsoft.com/office/drawing/2014/main" id="{E28AB89E-E705-D048-8B97-1CEDF068DAA8}"/>
                </a:ext>
              </a:extLst>
            </p:cNvPr>
            <p:cNvSpPr/>
            <p:nvPr/>
          </p:nvSpPr>
          <p:spPr>
            <a:xfrm>
              <a:off x="3448882" y="2740946"/>
              <a:ext cx="2574246" cy="2947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u="sng" dirty="0" smtClean="0">
                  <a:solidFill>
                    <a:schemeClr val="tx1"/>
                  </a:solidFill>
                  <a:latin typeface="Chivo Light" pitchFamily="2" charset="77"/>
                  <a:ea typeface="Roboto Light" panose="02000000000000000000" pitchFamily="2" charset="0"/>
                </a:rPr>
                <a:t>WORKING PRINCIPLE</a:t>
              </a:r>
              <a:r>
                <a:rPr lang="en-US" sz="1200" u="sng" dirty="0" smtClean="0">
                  <a:solidFill>
                    <a:schemeClr val="tx1"/>
                  </a:solidFill>
                  <a:latin typeface="Chivo Light" pitchFamily="2" charset="77"/>
                  <a:ea typeface="Roboto Light" panose="02000000000000000000" pitchFamily="2" charset="0"/>
                </a:rPr>
                <a:t>.</a:t>
              </a:r>
            </a:p>
            <a:p>
              <a:r>
                <a:rPr lang="en-IN" sz="1200" dirty="0" smtClean="0">
                  <a:solidFill>
                    <a:schemeClr val="tx1"/>
                  </a:solidFill>
                  <a:latin typeface="Chivo Light" pitchFamily="2" charset="77"/>
                  <a:ea typeface="Roboto Light" panose="02000000000000000000" pitchFamily="2" charset="0"/>
                </a:rPr>
                <a:t>  </a:t>
              </a:r>
              <a:r>
                <a:rPr lang="en-IN" sz="1600" dirty="0" smtClean="0">
                  <a:solidFill>
                    <a:schemeClr val="tx1"/>
                  </a:solidFill>
                  <a:latin typeface="Times New Roman" pitchFamily="18" charset="0"/>
                  <a:ea typeface="Roboto Light" panose="02000000000000000000" pitchFamily="2" charset="0"/>
                  <a:cs typeface="Times New Roman" pitchFamily="18" charset="0"/>
                </a:rPr>
                <a:t>When there is change in </a:t>
              </a:r>
              <a:r>
                <a:rPr lang="en-IN" sz="1600" dirty="0" err="1" smtClean="0">
                  <a:solidFill>
                    <a:schemeClr val="tx1"/>
                  </a:solidFill>
                  <a:latin typeface="Times New Roman" pitchFamily="18" charset="0"/>
                  <a:ea typeface="Roboto Light" panose="02000000000000000000" pitchFamily="2" charset="0"/>
                  <a:cs typeface="Times New Roman" pitchFamily="18" charset="0"/>
                </a:rPr>
                <a:t>capactive</a:t>
              </a:r>
              <a:r>
                <a:rPr lang="en-IN" sz="1600" dirty="0" smtClean="0">
                  <a:solidFill>
                    <a:schemeClr val="tx1"/>
                  </a:solidFill>
                  <a:latin typeface="Times New Roman" pitchFamily="18" charset="0"/>
                  <a:ea typeface="Roboto Light" panose="02000000000000000000" pitchFamily="2" charset="0"/>
                  <a:cs typeface="Times New Roman" pitchFamily="18" charset="0"/>
                </a:rPr>
                <a:t> there is a change in </a:t>
              </a:r>
              <a:r>
                <a:rPr lang="en-IN" sz="1600" dirty="0" err="1" smtClean="0">
                  <a:solidFill>
                    <a:schemeClr val="tx1"/>
                  </a:solidFill>
                  <a:latin typeface="Times New Roman" pitchFamily="18" charset="0"/>
                  <a:ea typeface="Roboto Light" panose="02000000000000000000" pitchFamily="2" charset="0"/>
                  <a:cs typeface="Times New Roman" pitchFamily="18" charset="0"/>
                </a:rPr>
                <a:t>humidity.IC</a:t>
              </a:r>
              <a:r>
                <a:rPr lang="en-IN" sz="1600" dirty="0" smtClean="0">
                  <a:solidFill>
                    <a:schemeClr val="tx1"/>
                  </a:solidFill>
                  <a:latin typeface="Times New Roman" pitchFamily="18" charset="0"/>
                  <a:ea typeface="Roboto Light" panose="02000000000000000000" pitchFamily="2" charset="0"/>
                  <a:cs typeface="Times New Roman" pitchFamily="18" charset="0"/>
                </a:rPr>
                <a:t> measure the amount of change.</a:t>
              </a:r>
              <a:endParaRPr lang="en-US" sz="1600" dirty="0">
                <a:solidFill>
                  <a:schemeClr val="tx1"/>
                </a:solidFill>
                <a:latin typeface="Times New Roman" pitchFamily="18" charset="0"/>
                <a:ea typeface="Roboto Light" panose="02000000000000000000" pitchFamily="2" charset="0"/>
                <a:cs typeface="Times New Roman" pitchFamily="18" charset="0"/>
              </a:endParaRPr>
            </a:p>
          </p:txBody>
        </p:sp>
      </p:grpSp>
      <p:pic>
        <p:nvPicPr>
          <p:cNvPr id="82946" name="Picture 2" descr="NodeMcu Lua ESP8266 ESP-12E WIFI Development Board"/>
          <p:cNvPicPr>
            <a:picLocks noChangeAspect="1" noChangeArrowheads="1"/>
          </p:cNvPicPr>
          <p:nvPr/>
        </p:nvPicPr>
        <p:blipFill>
          <a:blip r:embed="rId2"/>
          <a:srcRect/>
          <a:stretch>
            <a:fillRect/>
          </a:stretch>
        </p:blipFill>
        <p:spPr bwMode="auto">
          <a:xfrm>
            <a:off x="832807" y="2019300"/>
            <a:ext cx="2133600" cy="1307804"/>
          </a:xfrm>
          <a:prstGeom prst="rect">
            <a:avLst/>
          </a:prstGeom>
          <a:noFill/>
        </p:spPr>
      </p:pic>
      <p:pic>
        <p:nvPicPr>
          <p:cNvPr id="25" name="Picture 24" descr="DHT11 - Temprature and Humidity Sensor Module"/>
          <p:cNvPicPr/>
          <p:nvPr/>
        </p:nvPicPr>
        <p:blipFill>
          <a:blip r:embed="rId3"/>
          <a:srcRect/>
          <a:stretch>
            <a:fillRect/>
          </a:stretch>
        </p:blipFill>
        <p:spPr bwMode="auto">
          <a:xfrm>
            <a:off x="3743326" y="2019300"/>
            <a:ext cx="1676400" cy="1219200"/>
          </a:xfrm>
          <a:prstGeom prst="rect">
            <a:avLst/>
          </a:prstGeom>
          <a:noFill/>
          <a:ln w="9525">
            <a:noFill/>
            <a:miter lim="800000"/>
            <a:headEnd/>
            <a:tailEnd/>
          </a:ln>
        </p:spPr>
      </p:pic>
      <p:pic>
        <p:nvPicPr>
          <p:cNvPr id="26" name="Picture 25" descr="DHT11-DDHT22-Working-Principle"/>
          <p:cNvPicPr/>
          <p:nvPr/>
        </p:nvPicPr>
        <p:blipFill>
          <a:blip r:embed="rId4"/>
          <a:srcRect/>
          <a:stretch>
            <a:fillRect/>
          </a:stretch>
        </p:blipFill>
        <p:spPr bwMode="auto">
          <a:xfrm>
            <a:off x="3743326" y="5248276"/>
            <a:ext cx="1676400" cy="1295400"/>
          </a:xfrm>
          <a:prstGeom prst="rect">
            <a:avLst/>
          </a:prstGeom>
          <a:noFill/>
          <a:ln w="9525">
            <a:noFill/>
            <a:miter lim="800000"/>
            <a:headEnd/>
            <a:tailEnd/>
          </a:ln>
        </p:spPr>
      </p:pic>
      <p:pic>
        <p:nvPicPr>
          <p:cNvPr id="27" name="Picture 26" descr="LDR Light Sensor Module from ElectronicsComp.com"/>
          <p:cNvPicPr/>
          <p:nvPr/>
        </p:nvPicPr>
        <p:blipFill>
          <a:blip r:embed="rId5"/>
          <a:srcRect/>
          <a:stretch>
            <a:fillRect/>
          </a:stretch>
        </p:blipFill>
        <p:spPr bwMode="auto">
          <a:xfrm>
            <a:off x="6781800" y="2019300"/>
            <a:ext cx="1524000" cy="1307804"/>
          </a:xfrm>
          <a:prstGeom prst="rect">
            <a:avLst/>
          </a:prstGeom>
          <a:noFill/>
          <a:ln w="9525">
            <a:noFill/>
            <a:miter lim="800000"/>
            <a:headEnd/>
            <a:tailEnd/>
          </a:ln>
        </p:spPr>
      </p:pic>
      <p:pic>
        <p:nvPicPr>
          <p:cNvPr id="28" name="Picture 27" descr="Working Principle of LDR"/>
          <p:cNvPicPr/>
          <p:nvPr/>
        </p:nvPicPr>
        <p:blipFill>
          <a:blip r:embed="rId6"/>
          <a:srcRect/>
          <a:stretch>
            <a:fillRect/>
          </a:stretch>
        </p:blipFill>
        <p:spPr bwMode="auto">
          <a:xfrm>
            <a:off x="6705600" y="5400676"/>
            <a:ext cx="1600200" cy="1143000"/>
          </a:xfrm>
          <a:prstGeom prst="rect">
            <a:avLst/>
          </a:prstGeom>
          <a:noFill/>
          <a:ln w="9525">
            <a:noFill/>
            <a:miter lim="800000"/>
            <a:headEnd/>
            <a:tailEnd/>
          </a:ln>
        </p:spPr>
      </p:pic>
      <p:pic>
        <p:nvPicPr>
          <p:cNvPr id="33" name="Picture 32" descr="http://t0.gstatic.com/images?q=tbn%3AANd9GcTWGbVvRetIHsF1wst6GZfN6-nGxrNAavd5vTxrUiaj7c6h6PqiztLn_Lzc3jOOyKUO4wKfBw1N&amp;usqp=CAc"/>
          <p:cNvPicPr/>
          <p:nvPr/>
        </p:nvPicPr>
        <p:blipFill>
          <a:blip r:embed="rId7"/>
          <a:srcRect/>
          <a:stretch>
            <a:fillRect/>
          </a:stretch>
        </p:blipFill>
        <p:spPr bwMode="auto">
          <a:xfrm>
            <a:off x="9427148" y="2019301"/>
            <a:ext cx="1600200" cy="1307804"/>
          </a:xfrm>
          <a:prstGeom prst="rect">
            <a:avLst/>
          </a:prstGeom>
          <a:noFill/>
          <a:ln w="9525">
            <a:noFill/>
            <a:miter lim="800000"/>
            <a:headEnd/>
            <a:tailEnd/>
          </a:ln>
        </p:spPr>
      </p:pic>
      <p:sp>
        <p:nvSpPr>
          <p:cNvPr id="36" name="TextBox 35"/>
          <p:cNvSpPr txBox="1"/>
          <p:nvPr/>
        </p:nvSpPr>
        <p:spPr>
          <a:xfrm>
            <a:off x="9305925" y="3505199"/>
            <a:ext cx="1895475" cy="307777"/>
          </a:xfrm>
          <a:prstGeom prst="rect">
            <a:avLst/>
          </a:prstGeom>
          <a:noFill/>
        </p:spPr>
        <p:txBody>
          <a:bodyPr wrap="square" rtlCol="0">
            <a:spAutoFit/>
          </a:bodyPr>
          <a:lstStyle/>
          <a:p>
            <a:r>
              <a:rPr lang="en-IN" sz="1400" b="1" u="sng" dirty="0" smtClean="0">
                <a:latin typeface="+mj-lt"/>
              </a:rPr>
              <a:t>VIBERATION SENSOR</a:t>
            </a:r>
            <a:endParaRPr lang="en-US" sz="1400" b="1" u="sng" dirty="0">
              <a:latin typeface="+mj-lt"/>
            </a:endParaRPr>
          </a:p>
        </p:txBody>
      </p:sp>
      <p:sp>
        <p:nvSpPr>
          <p:cNvPr id="37" name="TextBox 36"/>
          <p:cNvSpPr txBox="1"/>
          <p:nvPr/>
        </p:nvSpPr>
        <p:spPr>
          <a:xfrm>
            <a:off x="9138486" y="4057649"/>
            <a:ext cx="2139114" cy="2092881"/>
          </a:xfrm>
          <a:prstGeom prst="rect">
            <a:avLst/>
          </a:prstGeom>
          <a:noFill/>
        </p:spPr>
        <p:txBody>
          <a:bodyPr wrap="square" rtlCol="0">
            <a:spAutoFit/>
          </a:bodyPr>
          <a:lstStyle/>
          <a:p>
            <a:r>
              <a:rPr lang="en-US" sz="1600" dirty="0" smtClean="0">
                <a:latin typeface="Times New Roman" pitchFamily="18" charset="0"/>
                <a:cs typeface="Times New Roman" pitchFamily="18" charset="0"/>
              </a:rPr>
              <a:t>A </a:t>
            </a:r>
            <a:r>
              <a:rPr lang="en-US" sz="1600" b="1" dirty="0" smtClean="0">
                <a:latin typeface="Times New Roman" pitchFamily="18" charset="0"/>
                <a:cs typeface="Times New Roman" pitchFamily="18" charset="0"/>
              </a:rPr>
              <a:t>vibration sensor</a:t>
            </a:r>
            <a:r>
              <a:rPr lang="en-US" sz="1600" dirty="0" smtClean="0">
                <a:latin typeface="Times New Roman" pitchFamily="18" charset="0"/>
                <a:cs typeface="Times New Roman" pitchFamily="18" charset="0"/>
              </a:rPr>
              <a:t>, also known as a piezoelectric </a:t>
            </a:r>
            <a:r>
              <a:rPr lang="en-US" sz="1600" b="1" dirty="0" smtClean="0">
                <a:latin typeface="Times New Roman" pitchFamily="18" charset="0"/>
                <a:cs typeface="Times New Roman" pitchFamily="18" charset="0"/>
              </a:rPr>
              <a:t>sensor</a:t>
            </a:r>
            <a:r>
              <a:rPr lang="en-US" sz="1600" dirty="0" smtClean="0">
                <a:latin typeface="Times New Roman" pitchFamily="18" charset="0"/>
                <a:cs typeface="Times New Roman" pitchFamily="18" charset="0"/>
              </a:rPr>
              <a:t>, has many types that are used to measure the acceleration, pressure, </a:t>
            </a:r>
            <a:r>
              <a:rPr lang="en-US" sz="1600" dirty="0" err="1" smtClean="0">
                <a:latin typeface="Times New Roman" pitchFamily="18" charset="0"/>
                <a:cs typeface="Times New Roman" pitchFamily="18" charset="0"/>
              </a:rPr>
              <a:t>vibrational</a:t>
            </a:r>
            <a:r>
              <a:rPr lang="en-US" sz="1600" dirty="0" smtClean="0">
                <a:latin typeface="Times New Roman" pitchFamily="18" charset="0"/>
                <a:cs typeface="Times New Roman" pitchFamily="18" charset="0"/>
              </a:rPr>
              <a:t> changes of a device or system</a:t>
            </a:r>
            <a:r>
              <a:rPr lang="en-US" dirty="0" smtClean="0"/>
              <a:t>.</a:t>
            </a:r>
            <a:endParaRPr lang="en-US" dirty="0"/>
          </a:p>
        </p:txBody>
      </p:sp>
    </p:spTree>
    <p:extLst>
      <p:ext uri="{BB962C8B-B14F-4D97-AF65-F5344CB8AC3E}">
        <p14:creationId xmlns="" xmlns:p14="http://schemas.microsoft.com/office/powerpoint/2010/main" val="5073810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5">
            <a:extLst>
              <a:ext uri="{FF2B5EF4-FFF2-40B4-BE49-F238E27FC236}">
                <a16:creationId xmlns="" xmlns:a16="http://schemas.microsoft.com/office/drawing/2014/main" id="{876F5EA0-F9DF-F149-ADAA-AC92EFA7F5A3}"/>
              </a:ext>
            </a:extLst>
          </p:cNvPr>
          <p:cNvPicPr>
            <a:picLocks noGrp="1" noChangeAspect="1"/>
          </p:cNvPicPr>
          <p:nvPr>
            <p:ph type="pic" sz="quarter" idx="13"/>
          </p:nvPr>
        </p:nvPicPr>
        <p:blipFill>
          <a:blip r:embed="rId2">
            <a:alphaModFix amt="40000"/>
          </a:blip>
          <a:srcRect t="7845" b="7845"/>
          <a:stretch>
            <a:fillRect/>
          </a:stretch>
        </p:blipFill>
        <p:spPr/>
      </p:pic>
      <p:sp>
        <p:nvSpPr>
          <p:cNvPr id="3" name="Text Placeholder 2">
            <a:extLst>
              <a:ext uri="{FF2B5EF4-FFF2-40B4-BE49-F238E27FC236}">
                <a16:creationId xmlns="" xmlns:a16="http://schemas.microsoft.com/office/drawing/2014/main" id="{F51DBB2B-65B4-554D-8B9F-F68D98D6CC30}"/>
              </a:ext>
            </a:extLst>
          </p:cNvPr>
          <p:cNvSpPr>
            <a:spLocks noGrp="1"/>
          </p:cNvSpPr>
          <p:nvPr>
            <p:ph type="body" sz="quarter" idx="14"/>
          </p:nvPr>
        </p:nvSpPr>
        <p:spPr>
          <a:xfrm>
            <a:off x="609600" y="213643"/>
            <a:ext cx="11125199" cy="6105525"/>
          </a:xfrm>
          <a:solidFill>
            <a:schemeClr val="tx1">
              <a:alpha val="47000"/>
            </a:schemeClr>
          </a:solidFill>
        </p:spPr>
        <p:txBody>
          <a:bodyPr/>
          <a:lstStyle/>
          <a:p>
            <a:pPr marL="1028700" lvl="1" indent="-342900" algn="just">
              <a:buNone/>
            </a:pPr>
            <a:endParaRPr lang="en-US" b="1" dirty="0">
              <a:latin typeface="Baskerville Old Face" pitchFamily="18" charset="0"/>
            </a:endParaRPr>
          </a:p>
        </p:txBody>
      </p:sp>
      <p:sp>
        <p:nvSpPr>
          <p:cNvPr id="9" name="Title 4">
            <a:extLst>
              <a:ext uri="{FF2B5EF4-FFF2-40B4-BE49-F238E27FC236}">
                <a16:creationId xmlns="" xmlns:a16="http://schemas.microsoft.com/office/drawing/2014/main" id="{B05C75E2-FC69-004B-B534-A9409011C70F}"/>
              </a:ext>
            </a:extLst>
          </p:cNvPr>
          <p:cNvSpPr txBox="1">
            <a:spLocks/>
          </p:cNvSpPr>
          <p:nvPr/>
        </p:nvSpPr>
        <p:spPr>
          <a:xfrm>
            <a:off x="5257799" y="685800"/>
            <a:ext cx="3971925" cy="904875"/>
          </a:xfrm>
          <a:prstGeom prst="rect">
            <a:avLst/>
          </a:prstGeom>
        </p:spPr>
        <p:txBody>
          <a:bodyPr vert="horz" lIns="91440" tIns="45720" rIns="91440" bIns="45720" rtlCol="0" anchor="b">
            <a:normAutofit/>
          </a:bodyPr>
          <a:lstStyle/>
          <a:p>
            <a:pPr lvl="0" algn="ctr">
              <a:lnSpc>
                <a:spcPct val="90000"/>
              </a:lnSpc>
              <a:spcBef>
                <a:spcPct val="0"/>
              </a:spcBef>
            </a:pPr>
            <a:r>
              <a:rPr lang="en-IN" sz="2400" u="sng" dirty="0" smtClean="0">
                <a:solidFill>
                  <a:schemeClr val="bg1"/>
                </a:solidFill>
                <a:latin typeface="Algerian" pitchFamily="82" charset="0"/>
              </a:rPr>
              <a:t>Presentation  outline</a:t>
            </a:r>
            <a:endParaRPr kumimoji="0" lang="en-US" sz="2400" b="0" i="0" u="none" strike="noStrike" kern="1200" cap="all" spc="0" normalizeH="0" baseline="0" noProof="0" dirty="0">
              <a:ln>
                <a:noFill/>
              </a:ln>
              <a:solidFill>
                <a:schemeClr val="bg1"/>
              </a:solidFill>
              <a:effectLst/>
              <a:uLnTx/>
              <a:uFillTx/>
              <a:latin typeface="Oswald Medium" pitchFamily="2" charset="77"/>
              <a:ea typeface="+mj-ea"/>
              <a:cs typeface="+mj-cs"/>
            </a:endParaRPr>
          </a:p>
        </p:txBody>
      </p:sp>
      <p:sp>
        <p:nvSpPr>
          <p:cNvPr id="10" name="Oval 9">
            <a:extLst>
              <a:ext uri="{FF2B5EF4-FFF2-40B4-BE49-F238E27FC236}">
                <a16:creationId xmlns="" xmlns:a16="http://schemas.microsoft.com/office/drawing/2014/main" id="{EB7C9A3D-C8FA-B446-BC32-98614C6345B3}"/>
              </a:ext>
            </a:extLst>
          </p:cNvPr>
          <p:cNvSpPr/>
          <p:nvPr/>
        </p:nvSpPr>
        <p:spPr>
          <a:xfrm>
            <a:off x="3598064" y="2002551"/>
            <a:ext cx="512666" cy="512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swald Medium" pitchFamily="2" charset="77"/>
            </a:endParaRPr>
          </a:p>
        </p:txBody>
      </p:sp>
      <p:sp>
        <p:nvSpPr>
          <p:cNvPr id="11" name="Oval 10">
            <a:extLst>
              <a:ext uri="{FF2B5EF4-FFF2-40B4-BE49-F238E27FC236}">
                <a16:creationId xmlns="" xmlns:a16="http://schemas.microsoft.com/office/drawing/2014/main" id="{AE510C10-328E-E54C-B63A-37DABF40377D}"/>
              </a:ext>
            </a:extLst>
          </p:cNvPr>
          <p:cNvSpPr/>
          <p:nvPr/>
        </p:nvSpPr>
        <p:spPr>
          <a:xfrm>
            <a:off x="3598064" y="2867979"/>
            <a:ext cx="512666" cy="512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swald Medium" pitchFamily="2" charset="77"/>
            </a:endParaRPr>
          </a:p>
        </p:txBody>
      </p:sp>
      <p:sp>
        <p:nvSpPr>
          <p:cNvPr id="12" name="Oval 11">
            <a:extLst>
              <a:ext uri="{FF2B5EF4-FFF2-40B4-BE49-F238E27FC236}">
                <a16:creationId xmlns="" xmlns:a16="http://schemas.microsoft.com/office/drawing/2014/main" id="{1139F368-80EF-6F49-BF84-2191EF721D29}"/>
              </a:ext>
            </a:extLst>
          </p:cNvPr>
          <p:cNvSpPr/>
          <p:nvPr/>
        </p:nvSpPr>
        <p:spPr>
          <a:xfrm>
            <a:off x="3598064" y="3871193"/>
            <a:ext cx="512666" cy="512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swald Medium" pitchFamily="2" charset="77"/>
            </a:endParaRPr>
          </a:p>
        </p:txBody>
      </p:sp>
      <p:sp>
        <p:nvSpPr>
          <p:cNvPr id="13" name="Oval 12">
            <a:extLst>
              <a:ext uri="{FF2B5EF4-FFF2-40B4-BE49-F238E27FC236}">
                <a16:creationId xmlns="" xmlns:a16="http://schemas.microsoft.com/office/drawing/2014/main" id="{7B44260C-6298-994F-8611-8491295E8DDB}"/>
              </a:ext>
            </a:extLst>
          </p:cNvPr>
          <p:cNvSpPr/>
          <p:nvPr/>
        </p:nvSpPr>
        <p:spPr>
          <a:xfrm>
            <a:off x="3598064" y="4924552"/>
            <a:ext cx="512666" cy="512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swald Medium" pitchFamily="2" charset="77"/>
            </a:endParaRPr>
          </a:p>
        </p:txBody>
      </p:sp>
      <p:sp>
        <p:nvSpPr>
          <p:cNvPr id="14" name="Oval 13">
            <a:extLst>
              <a:ext uri="{FF2B5EF4-FFF2-40B4-BE49-F238E27FC236}">
                <a16:creationId xmlns="" xmlns:a16="http://schemas.microsoft.com/office/drawing/2014/main" id="{BD5FFF3E-2A8A-1D4F-9D6F-C691EC04CF98}"/>
              </a:ext>
            </a:extLst>
          </p:cNvPr>
          <p:cNvSpPr/>
          <p:nvPr/>
        </p:nvSpPr>
        <p:spPr>
          <a:xfrm>
            <a:off x="7664736" y="4846433"/>
            <a:ext cx="512666" cy="512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swald Medium" pitchFamily="2" charset="77"/>
            </a:endParaRPr>
          </a:p>
        </p:txBody>
      </p:sp>
      <p:sp>
        <p:nvSpPr>
          <p:cNvPr id="16" name="Oval 15">
            <a:extLst>
              <a:ext uri="{FF2B5EF4-FFF2-40B4-BE49-F238E27FC236}">
                <a16:creationId xmlns="" xmlns:a16="http://schemas.microsoft.com/office/drawing/2014/main" id="{ABEEE136-C7D9-E045-AC0F-3FACB97CFAB3}"/>
              </a:ext>
            </a:extLst>
          </p:cNvPr>
          <p:cNvSpPr/>
          <p:nvPr/>
        </p:nvSpPr>
        <p:spPr>
          <a:xfrm>
            <a:off x="7664736" y="3871193"/>
            <a:ext cx="512666" cy="512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swald Medium" pitchFamily="2" charset="77"/>
            </a:endParaRPr>
          </a:p>
        </p:txBody>
      </p:sp>
      <p:sp>
        <p:nvSpPr>
          <p:cNvPr id="17" name="Oval 16">
            <a:extLst>
              <a:ext uri="{FF2B5EF4-FFF2-40B4-BE49-F238E27FC236}">
                <a16:creationId xmlns="" xmlns:a16="http://schemas.microsoft.com/office/drawing/2014/main" id="{C3840F8E-11F4-5E4B-8D12-8AEB1DB21804}"/>
              </a:ext>
            </a:extLst>
          </p:cNvPr>
          <p:cNvSpPr/>
          <p:nvPr/>
        </p:nvSpPr>
        <p:spPr>
          <a:xfrm>
            <a:off x="7664736" y="2940491"/>
            <a:ext cx="512666" cy="512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swald Medium" pitchFamily="2" charset="77"/>
            </a:endParaRPr>
          </a:p>
        </p:txBody>
      </p:sp>
      <p:sp>
        <p:nvSpPr>
          <p:cNvPr id="18" name="Oval 17">
            <a:extLst>
              <a:ext uri="{FF2B5EF4-FFF2-40B4-BE49-F238E27FC236}">
                <a16:creationId xmlns="" xmlns:a16="http://schemas.microsoft.com/office/drawing/2014/main" id="{0EDADC08-299F-F243-B537-60BA9B39DAF5}"/>
              </a:ext>
            </a:extLst>
          </p:cNvPr>
          <p:cNvSpPr/>
          <p:nvPr/>
        </p:nvSpPr>
        <p:spPr>
          <a:xfrm>
            <a:off x="7664736" y="2002551"/>
            <a:ext cx="512666" cy="512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swald Medium" pitchFamily="2" charset="77"/>
            </a:endParaRPr>
          </a:p>
        </p:txBody>
      </p:sp>
      <p:sp>
        <p:nvSpPr>
          <p:cNvPr id="19" name="Freeform 18">
            <a:extLst>
              <a:ext uri="{FF2B5EF4-FFF2-40B4-BE49-F238E27FC236}">
                <a16:creationId xmlns="" xmlns:a16="http://schemas.microsoft.com/office/drawing/2014/main" id="{7856D552-2955-5745-9776-ED703E10E455}"/>
              </a:ext>
            </a:extLst>
          </p:cNvPr>
          <p:cNvSpPr/>
          <p:nvPr/>
        </p:nvSpPr>
        <p:spPr>
          <a:xfrm>
            <a:off x="3699647" y="2108873"/>
            <a:ext cx="309500" cy="309364"/>
          </a:xfrm>
          <a:custGeom>
            <a:avLst/>
            <a:gdLst>
              <a:gd name="connsiteX0" fmla="*/ 165136 w 330344"/>
              <a:gd name="connsiteY0" fmla="*/ 115586 h 330200"/>
              <a:gd name="connsiteX1" fmla="*/ 184335 w 330344"/>
              <a:gd name="connsiteY1" fmla="*/ 119462 h 330200"/>
              <a:gd name="connsiteX2" fmla="*/ 214586 w 330344"/>
              <a:gd name="connsiteY2" fmla="*/ 165101 h 330200"/>
              <a:gd name="connsiteX3" fmla="*/ 165056 w 330344"/>
              <a:gd name="connsiteY3" fmla="*/ 214631 h 330200"/>
              <a:gd name="connsiteX4" fmla="*/ 115525 w 330344"/>
              <a:gd name="connsiteY4" fmla="*/ 165101 h 330200"/>
              <a:gd name="connsiteX5" fmla="*/ 117412 w 330344"/>
              <a:gd name="connsiteY5" fmla="*/ 152459 h 330200"/>
              <a:gd name="connsiteX6" fmla="*/ 132224 w 330344"/>
              <a:gd name="connsiteY6" fmla="*/ 167365 h 330200"/>
              <a:gd name="connsiteX7" fmla="*/ 162609 w 330344"/>
              <a:gd name="connsiteY7" fmla="*/ 197750 h 330200"/>
              <a:gd name="connsiteX8" fmla="*/ 197893 w 330344"/>
              <a:gd name="connsiteY8" fmla="*/ 167365 h 330200"/>
              <a:gd name="connsiteX9" fmla="*/ 167509 w 330344"/>
              <a:gd name="connsiteY9" fmla="*/ 132080 h 330200"/>
              <a:gd name="connsiteX10" fmla="*/ 152602 w 330344"/>
              <a:gd name="connsiteY10" fmla="*/ 117457 h 330200"/>
              <a:gd name="connsiteX11" fmla="*/ 165056 w 330344"/>
              <a:gd name="connsiteY11" fmla="*/ 115570 h 330200"/>
              <a:gd name="connsiteX12" fmla="*/ 165245 w 330344"/>
              <a:gd name="connsiteY12" fmla="*/ 115570 h 330200"/>
              <a:gd name="connsiteX13" fmla="*/ 165136 w 330344"/>
              <a:gd name="connsiteY13" fmla="*/ 115586 h 330200"/>
              <a:gd name="connsiteX14" fmla="*/ 165244 w 330344"/>
              <a:gd name="connsiteY14" fmla="*/ 57738 h 330200"/>
              <a:gd name="connsiteX15" fmla="*/ 198274 w 330344"/>
              <a:gd name="connsiteY15" fmla="*/ 62916 h 330200"/>
              <a:gd name="connsiteX16" fmla="*/ 267438 w 330344"/>
              <a:gd name="connsiteY16" fmla="*/ 197931 h 330200"/>
              <a:gd name="connsiteX17" fmla="*/ 132423 w 330344"/>
              <a:gd name="connsiteY17" fmla="*/ 267095 h 330200"/>
              <a:gd name="connsiteX18" fmla="*/ 63259 w 330344"/>
              <a:gd name="connsiteY18" fmla="*/ 132080 h 330200"/>
              <a:gd name="connsiteX19" fmla="*/ 66184 w 330344"/>
              <a:gd name="connsiteY19" fmla="*/ 132080 h 330200"/>
              <a:gd name="connsiteX20" fmla="*/ 80713 w 330344"/>
              <a:gd name="connsiteY20" fmla="*/ 132080 h 330200"/>
              <a:gd name="connsiteX21" fmla="*/ 80713 w 330344"/>
              <a:gd name="connsiteY21" fmla="*/ 198130 h 330200"/>
              <a:gd name="connsiteX22" fmla="*/ 198273 w 330344"/>
              <a:gd name="connsiteY22" fmla="*/ 249641 h 330200"/>
              <a:gd name="connsiteX23" fmla="*/ 249785 w 330344"/>
              <a:gd name="connsiteY23" fmla="*/ 132080 h 330200"/>
              <a:gd name="connsiteX24" fmla="*/ 132224 w 330344"/>
              <a:gd name="connsiteY24" fmla="*/ 80569 h 330200"/>
              <a:gd name="connsiteX25" fmla="*/ 132224 w 330344"/>
              <a:gd name="connsiteY25" fmla="*/ 66040 h 330200"/>
              <a:gd name="connsiteX26" fmla="*/ 132224 w 330344"/>
              <a:gd name="connsiteY26" fmla="*/ 63116 h 330200"/>
              <a:gd name="connsiteX27" fmla="*/ 165244 w 330344"/>
              <a:gd name="connsiteY27" fmla="*/ 57738 h 330200"/>
              <a:gd name="connsiteX28" fmla="*/ 49674 w 330344"/>
              <a:gd name="connsiteY28" fmla="*/ 16510 h 330200"/>
              <a:gd name="connsiteX29" fmla="*/ 49674 w 330344"/>
              <a:gd name="connsiteY29" fmla="*/ 49530 h 330200"/>
              <a:gd name="connsiteX30" fmla="*/ 16654 w 330344"/>
              <a:gd name="connsiteY30" fmla="*/ 49530 h 330200"/>
              <a:gd name="connsiteX31" fmla="*/ 66184 w 330344"/>
              <a:gd name="connsiteY31" fmla="*/ 99060 h 330200"/>
              <a:gd name="connsiteX32" fmla="*/ 99204 w 330344"/>
              <a:gd name="connsiteY32" fmla="*/ 99060 h 330200"/>
              <a:gd name="connsiteX33" fmla="*/ 99204 w 330344"/>
              <a:gd name="connsiteY33" fmla="*/ 66040 h 330200"/>
              <a:gd name="connsiteX34" fmla="*/ 165244 w 330344"/>
              <a:gd name="connsiteY34" fmla="*/ 0 h 330200"/>
              <a:gd name="connsiteX35" fmla="*/ 330344 w 330344"/>
              <a:gd name="connsiteY35" fmla="*/ 165100 h 330200"/>
              <a:gd name="connsiteX36" fmla="*/ 165244 w 330344"/>
              <a:gd name="connsiteY36" fmla="*/ 330200 h 330200"/>
              <a:gd name="connsiteX37" fmla="*/ 144 w 330344"/>
              <a:gd name="connsiteY37" fmla="*/ 165100 h 330200"/>
              <a:gd name="connsiteX38" fmla="*/ 15805 w 330344"/>
              <a:gd name="connsiteY38" fmla="*/ 95381 h 330200"/>
              <a:gd name="connsiteX39" fmla="*/ 28447 w 330344"/>
              <a:gd name="connsiteY39" fmla="*/ 107740 h 330200"/>
              <a:gd name="connsiteX40" fmla="*/ 28447 w 330344"/>
              <a:gd name="connsiteY40" fmla="*/ 222848 h 330200"/>
              <a:gd name="connsiteX41" fmla="*/ 222992 w 330344"/>
              <a:gd name="connsiteY41" fmla="*/ 302285 h 330200"/>
              <a:gd name="connsiteX42" fmla="*/ 302429 w 330344"/>
              <a:gd name="connsiteY42" fmla="*/ 107740 h 330200"/>
              <a:gd name="connsiteX43" fmla="*/ 107884 w 330344"/>
              <a:gd name="connsiteY43" fmla="*/ 28303 h 330200"/>
              <a:gd name="connsiteX44" fmla="*/ 95525 w 330344"/>
              <a:gd name="connsiteY44" fmla="*/ 15661 h 330200"/>
              <a:gd name="connsiteX45" fmla="*/ 165244 w 330344"/>
              <a:gd name="connsiteY45" fmla="*/ 0 h 330200"/>
              <a:gd name="connsiteX46" fmla="*/ 49674 w 330344"/>
              <a:gd name="connsiteY46" fmla="*/ 0 h 330200"/>
              <a:gd name="connsiteX47" fmla="*/ 61372 w 330344"/>
              <a:gd name="connsiteY47" fmla="*/ 4812 h 330200"/>
              <a:gd name="connsiteX48" fmla="*/ 110525 w 330344"/>
              <a:gd name="connsiteY48" fmla="*/ 54342 h 330200"/>
              <a:gd name="connsiteX49" fmla="*/ 115336 w 330344"/>
              <a:gd name="connsiteY49" fmla="*/ 66040 h 330200"/>
              <a:gd name="connsiteX50" fmla="*/ 115336 w 330344"/>
              <a:gd name="connsiteY50" fmla="*/ 99060 h 330200"/>
              <a:gd name="connsiteX51" fmla="*/ 114487 w 330344"/>
              <a:gd name="connsiteY51" fmla="*/ 103117 h 330200"/>
              <a:gd name="connsiteX52" fmla="*/ 171093 w 330344"/>
              <a:gd name="connsiteY52" fmla="*/ 159251 h 330200"/>
              <a:gd name="connsiteX53" fmla="*/ 171093 w 330344"/>
              <a:gd name="connsiteY53" fmla="*/ 159628 h 330200"/>
              <a:gd name="connsiteX54" fmla="*/ 171093 w 330344"/>
              <a:gd name="connsiteY54" fmla="*/ 170328 h 330200"/>
              <a:gd name="connsiteX55" fmla="*/ 159394 w 330344"/>
              <a:gd name="connsiteY55" fmla="*/ 171327 h 330200"/>
              <a:gd name="connsiteX56" fmla="*/ 103260 w 330344"/>
              <a:gd name="connsiteY56" fmla="*/ 114721 h 330200"/>
              <a:gd name="connsiteX57" fmla="*/ 99204 w 330344"/>
              <a:gd name="connsiteY57" fmla="*/ 115570 h 330200"/>
              <a:gd name="connsiteX58" fmla="*/ 66184 w 330344"/>
              <a:gd name="connsiteY58" fmla="*/ 115570 h 330200"/>
              <a:gd name="connsiteX59" fmla="*/ 54485 w 330344"/>
              <a:gd name="connsiteY59" fmla="*/ 110853 h 330200"/>
              <a:gd name="connsiteX60" fmla="*/ 4955 w 330344"/>
              <a:gd name="connsiteY60" fmla="*/ 61323 h 330200"/>
              <a:gd name="connsiteX61" fmla="*/ 0 w 330344"/>
              <a:gd name="connsiteY61" fmla="*/ 49385 h 330200"/>
              <a:gd name="connsiteX62" fmla="*/ 16654 w 330344"/>
              <a:gd name="connsiteY62" fmla="*/ 33020 h 330200"/>
              <a:gd name="connsiteX63" fmla="*/ 33164 w 330344"/>
              <a:gd name="connsiteY63" fmla="*/ 33020 h 330200"/>
              <a:gd name="connsiteX64" fmla="*/ 33164 w 330344"/>
              <a:gd name="connsiteY64" fmla="*/ 16510 h 330200"/>
              <a:gd name="connsiteX65" fmla="*/ 43353 w 330344"/>
              <a:gd name="connsiteY65" fmla="*/ 1227 h 330200"/>
              <a:gd name="connsiteX66" fmla="*/ 49674 w 330344"/>
              <a:gd name="connsiteY66"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30344" h="330200">
                <a:moveTo>
                  <a:pt x="165136" y="115586"/>
                </a:moveTo>
                <a:lnTo>
                  <a:pt x="184335" y="119462"/>
                </a:lnTo>
                <a:cubicBezTo>
                  <a:pt x="202113" y="126982"/>
                  <a:pt x="214586" y="144584"/>
                  <a:pt x="214586" y="165101"/>
                </a:cubicBezTo>
                <a:cubicBezTo>
                  <a:pt x="214586" y="192456"/>
                  <a:pt x="192411" y="214631"/>
                  <a:pt x="165056" y="214631"/>
                </a:cubicBezTo>
                <a:cubicBezTo>
                  <a:pt x="137700" y="214631"/>
                  <a:pt x="115525" y="192456"/>
                  <a:pt x="115525" y="165101"/>
                </a:cubicBezTo>
                <a:cubicBezTo>
                  <a:pt x="115569" y="160820"/>
                  <a:pt x="116204" y="156566"/>
                  <a:pt x="117412" y="152459"/>
                </a:cubicBezTo>
                <a:lnTo>
                  <a:pt x="132224" y="167365"/>
                </a:lnTo>
                <a:cubicBezTo>
                  <a:pt x="133436" y="183617"/>
                  <a:pt x="146356" y="196537"/>
                  <a:pt x="162609" y="197750"/>
                </a:cubicBezTo>
                <a:cubicBezTo>
                  <a:pt x="180743" y="199103"/>
                  <a:pt x="196540" y="185499"/>
                  <a:pt x="197893" y="167365"/>
                </a:cubicBezTo>
                <a:cubicBezTo>
                  <a:pt x="199246" y="149230"/>
                  <a:pt x="185643" y="133433"/>
                  <a:pt x="167509" y="132080"/>
                </a:cubicBezTo>
                <a:lnTo>
                  <a:pt x="152602" y="117457"/>
                </a:lnTo>
                <a:close/>
                <a:moveTo>
                  <a:pt x="165056" y="115570"/>
                </a:moveTo>
                <a:lnTo>
                  <a:pt x="165245" y="115570"/>
                </a:lnTo>
                <a:lnTo>
                  <a:pt x="165136" y="115586"/>
                </a:lnTo>
                <a:close/>
                <a:moveTo>
                  <a:pt x="165244" y="57738"/>
                </a:moveTo>
                <a:cubicBezTo>
                  <a:pt x="176457" y="57727"/>
                  <a:pt x="187602" y="59474"/>
                  <a:pt x="198274" y="62916"/>
                </a:cubicBezTo>
                <a:cubicBezTo>
                  <a:pt x="254657" y="81101"/>
                  <a:pt x="285623" y="141549"/>
                  <a:pt x="267438" y="197931"/>
                </a:cubicBezTo>
                <a:cubicBezTo>
                  <a:pt x="249254" y="254314"/>
                  <a:pt x="188806" y="285280"/>
                  <a:pt x="132423" y="267095"/>
                </a:cubicBezTo>
                <a:cubicBezTo>
                  <a:pt x="76041" y="248911"/>
                  <a:pt x="45075" y="188463"/>
                  <a:pt x="63259" y="132080"/>
                </a:cubicBezTo>
                <a:cubicBezTo>
                  <a:pt x="64233" y="132131"/>
                  <a:pt x="65210" y="132131"/>
                  <a:pt x="66184" y="132080"/>
                </a:cubicBezTo>
                <a:lnTo>
                  <a:pt x="80713" y="132080"/>
                </a:lnTo>
                <a:cubicBezTo>
                  <a:pt x="72417" y="153315"/>
                  <a:pt x="72417" y="176895"/>
                  <a:pt x="80713" y="198130"/>
                </a:cubicBezTo>
                <a:cubicBezTo>
                  <a:pt x="98952" y="244818"/>
                  <a:pt x="151585" y="267880"/>
                  <a:pt x="198273" y="249641"/>
                </a:cubicBezTo>
                <a:cubicBezTo>
                  <a:pt x="244961" y="231402"/>
                  <a:pt x="268024" y="178768"/>
                  <a:pt x="249785" y="132080"/>
                </a:cubicBezTo>
                <a:cubicBezTo>
                  <a:pt x="231546" y="85392"/>
                  <a:pt x="178912" y="62330"/>
                  <a:pt x="132224" y="80569"/>
                </a:cubicBezTo>
                <a:lnTo>
                  <a:pt x="132224" y="66040"/>
                </a:lnTo>
                <a:cubicBezTo>
                  <a:pt x="132274" y="65066"/>
                  <a:pt x="132274" y="64090"/>
                  <a:pt x="132224" y="63116"/>
                </a:cubicBezTo>
                <a:cubicBezTo>
                  <a:pt x="142884" y="59619"/>
                  <a:pt x="154025" y="57805"/>
                  <a:pt x="165244" y="57738"/>
                </a:cubicBezTo>
                <a:close/>
                <a:moveTo>
                  <a:pt x="49674" y="16510"/>
                </a:moveTo>
                <a:lnTo>
                  <a:pt x="49674" y="49530"/>
                </a:lnTo>
                <a:lnTo>
                  <a:pt x="16654" y="49530"/>
                </a:lnTo>
                <a:lnTo>
                  <a:pt x="66184" y="99060"/>
                </a:lnTo>
                <a:lnTo>
                  <a:pt x="99204" y="99060"/>
                </a:lnTo>
                <a:lnTo>
                  <a:pt x="99204" y="66040"/>
                </a:lnTo>
                <a:close/>
                <a:moveTo>
                  <a:pt x="165244" y="0"/>
                </a:moveTo>
                <a:cubicBezTo>
                  <a:pt x="256426" y="0"/>
                  <a:pt x="330344" y="73918"/>
                  <a:pt x="330344" y="165100"/>
                </a:cubicBezTo>
                <a:cubicBezTo>
                  <a:pt x="330344" y="256282"/>
                  <a:pt x="256426" y="330200"/>
                  <a:pt x="165244" y="330200"/>
                </a:cubicBezTo>
                <a:cubicBezTo>
                  <a:pt x="74062" y="330200"/>
                  <a:pt x="144" y="256282"/>
                  <a:pt x="144" y="165100"/>
                </a:cubicBezTo>
                <a:cubicBezTo>
                  <a:pt x="125" y="140986"/>
                  <a:pt x="5475" y="117170"/>
                  <a:pt x="15805" y="95381"/>
                </a:cubicBezTo>
                <a:lnTo>
                  <a:pt x="28447" y="107740"/>
                </a:lnTo>
                <a:cubicBezTo>
                  <a:pt x="12981" y="144551"/>
                  <a:pt x="12981" y="186037"/>
                  <a:pt x="28447" y="222848"/>
                </a:cubicBezTo>
                <a:cubicBezTo>
                  <a:pt x="60233" y="298506"/>
                  <a:pt x="147334" y="334071"/>
                  <a:pt x="222992" y="302285"/>
                </a:cubicBezTo>
                <a:cubicBezTo>
                  <a:pt x="298650" y="270498"/>
                  <a:pt x="334215" y="183398"/>
                  <a:pt x="302429" y="107740"/>
                </a:cubicBezTo>
                <a:cubicBezTo>
                  <a:pt x="270642" y="32082"/>
                  <a:pt x="183542" y="-3483"/>
                  <a:pt x="107884" y="28303"/>
                </a:cubicBezTo>
                <a:lnTo>
                  <a:pt x="95525" y="15661"/>
                </a:lnTo>
                <a:cubicBezTo>
                  <a:pt x="117314" y="5331"/>
                  <a:pt x="141130" y="-19"/>
                  <a:pt x="165244" y="0"/>
                </a:cubicBezTo>
                <a:close/>
                <a:moveTo>
                  <a:pt x="49674" y="0"/>
                </a:moveTo>
                <a:cubicBezTo>
                  <a:pt x="54053" y="8"/>
                  <a:pt x="58254" y="1736"/>
                  <a:pt x="61372" y="4812"/>
                </a:cubicBezTo>
                <a:lnTo>
                  <a:pt x="110525" y="54342"/>
                </a:lnTo>
                <a:cubicBezTo>
                  <a:pt x="113609" y="57454"/>
                  <a:pt x="115339" y="61659"/>
                  <a:pt x="115336" y="66040"/>
                </a:cubicBezTo>
                <a:lnTo>
                  <a:pt x="115336" y="99060"/>
                </a:lnTo>
                <a:cubicBezTo>
                  <a:pt x="115245" y="100446"/>
                  <a:pt x="114959" y="101811"/>
                  <a:pt x="114487" y="103117"/>
                </a:cubicBezTo>
                <a:lnTo>
                  <a:pt x="171093" y="159251"/>
                </a:lnTo>
                <a:lnTo>
                  <a:pt x="171093" y="159628"/>
                </a:lnTo>
                <a:cubicBezTo>
                  <a:pt x="173698" y="162719"/>
                  <a:pt x="173698" y="167237"/>
                  <a:pt x="171093" y="170328"/>
                </a:cubicBezTo>
                <a:cubicBezTo>
                  <a:pt x="168138" y="173835"/>
                  <a:pt x="162900" y="174282"/>
                  <a:pt x="159394" y="171327"/>
                </a:cubicBezTo>
                <a:lnTo>
                  <a:pt x="103260" y="114721"/>
                </a:lnTo>
                <a:cubicBezTo>
                  <a:pt x="101955" y="115193"/>
                  <a:pt x="100589" y="115479"/>
                  <a:pt x="99204" y="115570"/>
                </a:cubicBezTo>
                <a:lnTo>
                  <a:pt x="66184" y="115570"/>
                </a:lnTo>
                <a:cubicBezTo>
                  <a:pt x="61815" y="115598"/>
                  <a:pt x="57612" y="113903"/>
                  <a:pt x="54485" y="110853"/>
                </a:cubicBezTo>
                <a:lnTo>
                  <a:pt x="4955" y="61323"/>
                </a:lnTo>
                <a:cubicBezTo>
                  <a:pt x="1749" y="58183"/>
                  <a:pt x="-40" y="53873"/>
                  <a:pt x="0" y="49385"/>
                </a:cubicBezTo>
                <a:cubicBezTo>
                  <a:pt x="79" y="40267"/>
                  <a:pt x="7536" y="32940"/>
                  <a:pt x="16654" y="33020"/>
                </a:cubicBezTo>
                <a:lnTo>
                  <a:pt x="33164" y="33020"/>
                </a:lnTo>
                <a:lnTo>
                  <a:pt x="33164" y="16510"/>
                </a:lnTo>
                <a:cubicBezTo>
                  <a:pt x="33176" y="9830"/>
                  <a:pt x="37191" y="3808"/>
                  <a:pt x="43353" y="1227"/>
                </a:cubicBezTo>
                <a:cubicBezTo>
                  <a:pt x="45358" y="405"/>
                  <a:pt x="47506" y="-12"/>
                  <a:pt x="49674" y="0"/>
                </a:cubicBezTo>
                <a:close/>
              </a:path>
            </a:pathLst>
          </a:custGeom>
          <a:solidFill>
            <a:schemeClr val="accent2"/>
          </a:solidFill>
          <a:ln w="9253" cap="flat">
            <a:noFill/>
            <a:prstDash val="solid"/>
            <a:miter/>
          </a:ln>
        </p:spPr>
        <p:txBody>
          <a:bodyPr rtlCol="0" anchor="ctr"/>
          <a:lstStyle/>
          <a:p>
            <a:endParaRPr lang="en-US" dirty="0">
              <a:solidFill>
                <a:schemeClr val="bg1"/>
              </a:solidFill>
              <a:latin typeface="Oswald Medium" pitchFamily="2" charset="77"/>
            </a:endParaRPr>
          </a:p>
        </p:txBody>
      </p:sp>
      <p:sp>
        <p:nvSpPr>
          <p:cNvPr id="20" name="Freeform 19">
            <a:extLst>
              <a:ext uri="{FF2B5EF4-FFF2-40B4-BE49-F238E27FC236}">
                <a16:creationId xmlns="" xmlns:a16="http://schemas.microsoft.com/office/drawing/2014/main" id="{820C4D3D-608F-F748-92CE-EB970597BB01}"/>
              </a:ext>
            </a:extLst>
          </p:cNvPr>
          <p:cNvSpPr/>
          <p:nvPr/>
        </p:nvSpPr>
        <p:spPr>
          <a:xfrm>
            <a:off x="7766387" y="2092569"/>
            <a:ext cx="309364" cy="309814"/>
          </a:xfrm>
          <a:custGeom>
            <a:avLst/>
            <a:gdLst>
              <a:gd name="connsiteX0" fmla="*/ 291049 w 330200"/>
              <a:gd name="connsiteY0" fmla="*/ 278349 h 330679"/>
              <a:gd name="connsiteX1" fmla="*/ 296142 w 330200"/>
              <a:gd name="connsiteY1" fmla="*/ 288840 h 330679"/>
              <a:gd name="connsiteX2" fmla="*/ 273349 w 330200"/>
              <a:gd name="connsiteY2" fmla="*/ 329444 h 330679"/>
              <a:gd name="connsiteX3" fmla="*/ 232744 w 330200"/>
              <a:gd name="connsiteY3" fmla="*/ 306652 h 330679"/>
              <a:gd name="connsiteX4" fmla="*/ 248499 w 330200"/>
              <a:gd name="connsiteY4" fmla="*/ 301463 h 330679"/>
              <a:gd name="connsiteX5" fmla="*/ 264161 w 330200"/>
              <a:gd name="connsiteY5" fmla="*/ 313256 h 330679"/>
              <a:gd name="connsiteX6" fmla="*/ 264351 w 330200"/>
              <a:gd name="connsiteY6" fmla="*/ 313255 h 330679"/>
              <a:gd name="connsiteX7" fmla="*/ 280671 w 330200"/>
              <a:gd name="connsiteY7" fmla="*/ 296557 h 330679"/>
              <a:gd name="connsiteX8" fmla="*/ 277180 w 330200"/>
              <a:gd name="connsiteY8" fmla="*/ 287123 h 330679"/>
              <a:gd name="connsiteX9" fmla="*/ 291049 w 330200"/>
              <a:gd name="connsiteY9" fmla="*/ 278349 h 330679"/>
              <a:gd name="connsiteX10" fmla="*/ 72078 w 330200"/>
              <a:gd name="connsiteY10" fmla="*/ 277877 h 330679"/>
              <a:gd name="connsiteX11" fmla="*/ 86041 w 330200"/>
              <a:gd name="connsiteY11" fmla="*/ 287311 h 330679"/>
              <a:gd name="connsiteX12" fmla="*/ 82550 w 330200"/>
              <a:gd name="connsiteY12" fmla="*/ 296746 h 330679"/>
              <a:gd name="connsiteX13" fmla="*/ 99061 w 330200"/>
              <a:gd name="connsiteY13" fmla="*/ 313256 h 330679"/>
              <a:gd name="connsiteX14" fmla="*/ 114722 w 330200"/>
              <a:gd name="connsiteY14" fmla="*/ 301085 h 330679"/>
              <a:gd name="connsiteX15" fmla="*/ 130572 w 330200"/>
              <a:gd name="connsiteY15" fmla="*/ 306180 h 330679"/>
              <a:gd name="connsiteX16" fmla="*/ 125922 w 330200"/>
              <a:gd name="connsiteY16" fmla="*/ 315789 h 330679"/>
              <a:gd name="connsiteX17" fmla="*/ 80043 w 330200"/>
              <a:gd name="connsiteY17" fmla="*/ 323755 h 330679"/>
              <a:gd name="connsiteX18" fmla="*/ 72078 w 330200"/>
              <a:gd name="connsiteY18" fmla="*/ 277877 h 330679"/>
              <a:gd name="connsiteX19" fmla="*/ 99061 w 330200"/>
              <a:gd name="connsiteY19" fmla="*/ 115136 h 330679"/>
              <a:gd name="connsiteX20" fmla="*/ 115571 w 330200"/>
              <a:gd name="connsiteY20" fmla="*/ 131647 h 330679"/>
              <a:gd name="connsiteX21" fmla="*/ 99061 w 330200"/>
              <a:gd name="connsiteY21" fmla="*/ 148157 h 330679"/>
              <a:gd name="connsiteX22" fmla="*/ 82550 w 330200"/>
              <a:gd name="connsiteY22" fmla="*/ 131647 h 330679"/>
              <a:gd name="connsiteX23" fmla="*/ 99061 w 330200"/>
              <a:gd name="connsiteY23" fmla="*/ 115136 h 330679"/>
              <a:gd name="connsiteX24" fmla="*/ 82550 w 330200"/>
              <a:gd name="connsiteY24" fmla="*/ 65606 h 330679"/>
              <a:gd name="connsiteX25" fmla="*/ 82550 w 330200"/>
              <a:gd name="connsiteY25" fmla="*/ 102211 h 330679"/>
              <a:gd name="connsiteX26" fmla="*/ 53209 w 330200"/>
              <a:gd name="connsiteY26" fmla="*/ 148156 h 330679"/>
              <a:gd name="connsiteX27" fmla="*/ 16510 w 330200"/>
              <a:gd name="connsiteY27" fmla="*/ 148156 h 330679"/>
              <a:gd name="connsiteX28" fmla="*/ 16510 w 330200"/>
              <a:gd name="connsiteY28" fmla="*/ 197686 h 330679"/>
              <a:gd name="connsiteX29" fmla="*/ 53209 w 330200"/>
              <a:gd name="connsiteY29" fmla="*/ 197686 h 330679"/>
              <a:gd name="connsiteX30" fmla="*/ 181610 w 330200"/>
              <a:gd name="connsiteY30" fmla="*/ 280236 h 330679"/>
              <a:gd name="connsiteX31" fmla="*/ 313690 w 330200"/>
              <a:gd name="connsiteY31" fmla="*/ 172968 h 330679"/>
              <a:gd name="connsiteX32" fmla="*/ 181610 w 330200"/>
              <a:gd name="connsiteY32" fmla="*/ 65606 h 330679"/>
              <a:gd name="connsiteX33" fmla="*/ 138684 w 330200"/>
              <a:gd name="connsiteY33" fmla="*/ 71550 h 330679"/>
              <a:gd name="connsiteX34" fmla="*/ 181610 w 330200"/>
              <a:gd name="connsiteY34" fmla="*/ 49096 h 330679"/>
              <a:gd name="connsiteX35" fmla="*/ 330200 w 330200"/>
              <a:gd name="connsiteY35" fmla="*/ 172968 h 330679"/>
              <a:gd name="connsiteX36" fmla="*/ 181610 w 330200"/>
              <a:gd name="connsiteY36" fmla="*/ 296746 h 330679"/>
              <a:gd name="connsiteX37" fmla="*/ 41605 w 330200"/>
              <a:gd name="connsiteY37" fmla="*/ 214196 h 330679"/>
              <a:gd name="connsiteX38" fmla="*/ 16510 w 330200"/>
              <a:gd name="connsiteY38" fmla="*/ 214196 h 330679"/>
              <a:gd name="connsiteX39" fmla="*/ 0 w 330200"/>
              <a:gd name="connsiteY39" fmla="*/ 197686 h 330679"/>
              <a:gd name="connsiteX40" fmla="*/ 0 w 330200"/>
              <a:gd name="connsiteY40" fmla="*/ 148156 h 330679"/>
              <a:gd name="connsiteX41" fmla="*/ 16510 w 330200"/>
              <a:gd name="connsiteY41" fmla="*/ 131646 h 330679"/>
              <a:gd name="connsiteX42" fmla="*/ 41605 w 330200"/>
              <a:gd name="connsiteY42" fmla="*/ 131646 h 330679"/>
              <a:gd name="connsiteX43" fmla="*/ 66040 w 330200"/>
              <a:gd name="connsiteY43" fmla="*/ 95230 h 330679"/>
              <a:gd name="connsiteX44" fmla="*/ 66040 w 330200"/>
              <a:gd name="connsiteY44" fmla="*/ 65606 h 330679"/>
              <a:gd name="connsiteX45" fmla="*/ 82550 w 330200"/>
              <a:gd name="connsiteY45" fmla="*/ 49190 h 330679"/>
              <a:gd name="connsiteX46" fmla="*/ 84248 w 330200"/>
              <a:gd name="connsiteY46" fmla="*/ 49190 h 330679"/>
              <a:gd name="connsiteX47" fmla="*/ 137269 w 330200"/>
              <a:gd name="connsiteY47" fmla="*/ 54757 h 330679"/>
              <a:gd name="connsiteX48" fmla="*/ 181610 w 330200"/>
              <a:gd name="connsiteY48" fmla="*/ 49096 h 330679"/>
              <a:gd name="connsiteX49" fmla="*/ 248117 w 330200"/>
              <a:gd name="connsiteY49" fmla="*/ 3 h 330679"/>
              <a:gd name="connsiteX50" fmla="*/ 267270 w 330200"/>
              <a:gd name="connsiteY50" fmla="*/ 4134 h 330679"/>
              <a:gd name="connsiteX51" fmla="*/ 292747 w 330200"/>
              <a:gd name="connsiteY51" fmla="*/ 69096 h 330679"/>
              <a:gd name="connsiteX52" fmla="*/ 278784 w 330200"/>
              <a:gd name="connsiteY52" fmla="*/ 59662 h 330679"/>
              <a:gd name="connsiteX53" fmla="*/ 280671 w 330200"/>
              <a:gd name="connsiteY53" fmla="*/ 49096 h 330679"/>
              <a:gd name="connsiteX54" fmla="*/ 247651 w 330200"/>
              <a:gd name="connsiteY54" fmla="*/ 16076 h 330679"/>
              <a:gd name="connsiteX55" fmla="*/ 217366 w 330200"/>
              <a:gd name="connsiteY55" fmla="*/ 35699 h 330679"/>
              <a:gd name="connsiteX56" fmla="*/ 200856 w 330200"/>
              <a:gd name="connsiteY56" fmla="*/ 33340 h 330679"/>
              <a:gd name="connsiteX57" fmla="*/ 202307 w 330200"/>
              <a:gd name="connsiteY57" fmla="*/ 29611 h 330679"/>
              <a:gd name="connsiteX58" fmla="*/ 229512 w 330200"/>
              <a:gd name="connsiteY58" fmla="*/ 3419 h 330679"/>
              <a:gd name="connsiteX59" fmla="*/ 248117 w 330200"/>
              <a:gd name="connsiteY59" fmla="*/ 3 h 33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30200" h="330679">
                <a:moveTo>
                  <a:pt x="291049" y="278349"/>
                </a:moveTo>
                <a:cubicBezTo>
                  <a:pt x="293357" y="281515"/>
                  <a:pt x="295082" y="285068"/>
                  <a:pt x="296142" y="288840"/>
                </a:cubicBezTo>
                <a:cubicBezTo>
                  <a:pt x="301060" y="306347"/>
                  <a:pt x="290856" y="324526"/>
                  <a:pt x="273349" y="329444"/>
                </a:cubicBezTo>
                <a:cubicBezTo>
                  <a:pt x="255843" y="334363"/>
                  <a:pt x="237663" y="324158"/>
                  <a:pt x="232744" y="306652"/>
                </a:cubicBezTo>
                <a:cubicBezTo>
                  <a:pt x="238122" y="305142"/>
                  <a:pt x="243405" y="303444"/>
                  <a:pt x="248499" y="301463"/>
                </a:cubicBezTo>
                <a:cubicBezTo>
                  <a:pt x="250514" y="308441"/>
                  <a:pt x="256898" y="313247"/>
                  <a:pt x="264161" y="313256"/>
                </a:cubicBezTo>
                <a:cubicBezTo>
                  <a:pt x="264224" y="313256"/>
                  <a:pt x="264288" y="313256"/>
                  <a:pt x="264351" y="313255"/>
                </a:cubicBezTo>
                <a:cubicBezTo>
                  <a:pt x="273469" y="313151"/>
                  <a:pt x="280775" y="305675"/>
                  <a:pt x="280671" y="296557"/>
                </a:cubicBezTo>
                <a:cubicBezTo>
                  <a:pt x="280570" y="293115"/>
                  <a:pt x="279344" y="289802"/>
                  <a:pt x="277180" y="287123"/>
                </a:cubicBezTo>
                <a:cubicBezTo>
                  <a:pt x="281954" y="284444"/>
                  <a:pt x="286583" y="281515"/>
                  <a:pt x="291049" y="278349"/>
                </a:cubicBezTo>
                <a:close/>
                <a:moveTo>
                  <a:pt x="72078" y="277877"/>
                </a:moveTo>
                <a:cubicBezTo>
                  <a:pt x="76558" y="281272"/>
                  <a:pt x="81219" y="284421"/>
                  <a:pt x="86041" y="287311"/>
                </a:cubicBezTo>
                <a:cubicBezTo>
                  <a:pt x="83896" y="290000"/>
                  <a:pt x="82672" y="293308"/>
                  <a:pt x="82550" y="296746"/>
                </a:cubicBezTo>
                <a:cubicBezTo>
                  <a:pt x="82602" y="305842"/>
                  <a:pt x="89964" y="313204"/>
                  <a:pt x="99061" y="313256"/>
                </a:cubicBezTo>
                <a:cubicBezTo>
                  <a:pt x="106430" y="313200"/>
                  <a:pt x="112848" y="308212"/>
                  <a:pt x="114722" y="301085"/>
                </a:cubicBezTo>
                <a:cubicBezTo>
                  <a:pt x="119816" y="302972"/>
                  <a:pt x="125194" y="304670"/>
                  <a:pt x="130572" y="306180"/>
                </a:cubicBezTo>
                <a:cubicBezTo>
                  <a:pt x="129555" y="309615"/>
                  <a:pt x="127984" y="312860"/>
                  <a:pt x="125922" y="315789"/>
                </a:cubicBezTo>
                <a:cubicBezTo>
                  <a:pt x="115453" y="330658"/>
                  <a:pt x="94913" y="334224"/>
                  <a:pt x="80043" y="323755"/>
                </a:cubicBezTo>
                <a:cubicBezTo>
                  <a:pt x="65175" y="313285"/>
                  <a:pt x="61609" y="292745"/>
                  <a:pt x="72078" y="277877"/>
                </a:cubicBezTo>
                <a:close/>
                <a:moveTo>
                  <a:pt x="99061" y="115136"/>
                </a:moveTo>
                <a:cubicBezTo>
                  <a:pt x="108179" y="115136"/>
                  <a:pt x="115571" y="122528"/>
                  <a:pt x="115571" y="131647"/>
                </a:cubicBezTo>
                <a:cubicBezTo>
                  <a:pt x="115571" y="140765"/>
                  <a:pt x="108179" y="148157"/>
                  <a:pt x="99061" y="148157"/>
                </a:cubicBezTo>
                <a:cubicBezTo>
                  <a:pt x="89942" y="148157"/>
                  <a:pt x="82550" y="140765"/>
                  <a:pt x="82550" y="131647"/>
                </a:cubicBezTo>
                <a:cubicBezTo>
                  <a:pt x="82550" y="122528"/>
                  <a:pt x="89942" y="115136"/>
                  <a:pt x="99061" y="115136"/>
                </a:cubicBezTo>
                <a:close/>
                <a:moveTo>
                  <a:pt x="82550" y="65606"/>
                </a:moveTo>
                <a:lnTo>
                  <a:pt x="82550" y="102211"/>
                </a:lnTo>
                <a:cubicBezTo>
                  <a:pt x="68793" y="114589"/>
                  <a:pt x="58652" y="130468"/>
                  <a:pt x="53209" y="148156"/>
                </a:cubicBezTo>
                <a:lnTo>
                  <a:pt x="16510" y="148156"/>
                </a:lnTo>
                <a:lnTo>
                  <a:pt x="16510" y="197686"/>
                </a:lnTo>
                <a:lnTo>
                  <a:pt x="53209" y="197686"/>
                </a:lnTo>
                <a:cubicBezTo>
                  <a:pt x="66983" y="244857"/>
                  <a:pt x="119155" y="280236"/>
                  <a:pt x="181610" y="280236"/>
                </a:cubicBezTo>
                <a:cubicBezTo>
                  <a:pt x="254726" y="280236"/>
                  <a:pt x="313690" y="232310"/>
                  <a:pt x="313690" y="172968"/>
                </a:cubicBezTo>
                <a:cubicBezTo>
                  <a:pt x="313690" y="113627"/>
                  <a:pt x="254537" y="65606"/>
                  <a:pt x="181610" y="65606"/>
                </a:cubicBezTo>
                <a:cubicBezTo>
                  <a:pt x="167097" y="65610"/>
                  <a:pt x="152653" y="67610"/>
                  <a:pt x="138684" y="71550"/>
                </a:cubicBezTo>
                <a:close/>
                <a:moveTo>
                  <a:pt x="181610" y="49096"/>
                </a:moveTo>
                <a:cubicBezTo>
                  <a:pt x="263500" y="49096"/>
                  <a:pt x="330200" y="104664"/>
                  <a:pt x="330200" y="172968"/>
                </a:cubicBezTo>
                <a:cubicBezTo>
                  <a:pt x="330200" y="241178"/>
                  <a:pt x="263500" y="296746"/>
                  <a:pt x="181610" y="296746"/>
                </a:cubicBezTo>
                <a:cubicBezTo>
                  <a:pt x="117929" y="296746"/>
                  <a:pt x="62266" y="263726"/>
                  <a:pt x="41605" y="214196"/>
                </a:cubicBezTo>
                <a:lnTo>
                  <a:pt x="16510" y="214196"/>
                </a:lnTo>
                <a:cubicBezTo>
                  <a:pt x="7392" y="214196"/>
                  <a:pt x="0" y="206804"/>
                  <a:pt x="0" y="197686"/>
                </a:cubicBezTo>
                <a:lnTo>
                  <a:pt x="0" y="148156"/>
                </a:lnTo>
                <a:cubicBezTo>
                  <a:pt x="0" y="139038"/>
                  <a:pt x="7392" y="131646"/>
                  <a:pt x="16510" y="131646"/>
                </a:cubicBezTo>
                <a:lnTo>
                  <a:pt x="41605" y="131646"/>
                </a:lnTo>
                <a:cubicBezTo>
                  <a:pt x="47456" y="118116"/>
                  <a:pt x="55737" y="105773"/>
                  <a:pt x="66040" y="95230"/>
                </a:cubicBezTo>
                <a:lnTo>
                  <a:pt x="66040" y="65606"/>
                </a:lnTo>
                <a:cubicBezTo>
                  <a:pt x="66092" y="56525"/>
                  <a:pt x="73468" y="49190"/>
                  <a:pt x="82550" y="49190"/>
                </a:cubicBezTo>
                <a:lnTo>
                  <a:pt x="84248" y="49190"/>
                </a:lnTo>
                <a:lnTo>
                  <a:pt x="137269" y="54757"/>
                </a:lnTo>
                <a:cubicBezTo>
                  <a:pt x="151749" y="50997"/>
                  <a:pt x="166649" y="49095"/>
                  <a:pt x="181610" y="49096"/>
                </a:cubicBezTo>
                <a:close/>
                <a:moveTo>
                  <a:pt x="248117" y="3"/>
                </a:moveTo>
                <a:cubicBezTo>
                  <a:pt x="254526" y="77"/>
                  <a:pt x="261026" y="1408"/>
                  <a:pt x="267270" y="4134"/>
                </a:cubicBezTo>
                <a:cubicBezTo>
                  <a:pt x="292244" y="15038"/>
                  <a:pt x="303650" y="44122"/>
                  <a:pt x="292747" y="69096"/>
                </a:cubicBezTo>
                <a:cubicBezTo>
                  <a:pt x="288218" y="65983"/>
                  <a:pt x="283596" y="62775"/>
                  <a:pt x="278784" y="59662"/>
                </a:cubicBezTo>
                <a:cubicBezTo>
                  <a:pt x="279999" y="56270"/>
                  <a:pt x="280636" y="52698"/>
                  <a:pt x="280671" y="49096"/>
                </a:cubicBezTo>
                <a:cubicBezTo>
                  <a:pt x="280671" y="30859"/>
                  <a:pt x="265888" y="16076"/>
                  <a:pt x="247651" y="16076"/>
                </a:cubicBezTo>
                <a:cubicBezTo>
                  <a:pt x="234558" y="16035"/>
                  <a:pt x="222678" y="23733"/>
                  <a:pt x="217366" y="35699"/>
                </a:cubicBezTo>
                <a:cubicBezTo>
                  <a:pt x="211988" y="34661"/>
                  <a:pt x="206422" y="33906"/>
                  <a:pt x="200856" y="33340"/>
                </a:cubicBezTo>
                <a:cubicBezTo>
                  <a:pt x="201289" y="32078"/>
                  <a:pt x="201773" y="30834"/>
                  <a:pt x="202307" y="29611"/>
                </a:cubicBezTo>
                <a:cubicBezTo>
                  <a:pt x="207759" y="17124"/>
                  <a:pt x="217756" y="8029"/>
                  <a:pt x="229512" y="3419"/>
                </a:cubicBezTo>
                <a:cubicBezTo>
                  <a:pt x="235390" y="1113"/>
                  <a:pt x="241708" y="-71"/>
                  <a:pt x="248117" y="3"/>
                </a:cubicBezTo>
                <a:close/>
              </a:path>
            </a:pathLst>
          </a:custGeom>
          <a:solidFill>
            <a:schemeClr val="accent2"/>
          </a:solidFill>
          <a:ln w="9253" cap="flat">
            <a:noFill/>
            <a:prstDash val="solid"/>
            <a:miter/>
          </a:ln>
        </p:spPr>
        <p:txBody>
          <a:bodyPr rtlCol="0" anchor="ctr"/>
          <a:lstStyle/>
          <a:p>
            <a:endParaRPr lang="en-US" dirty="0">
              <a:solidFill>
                <a:schemeClr val="bg1"/>
              </a:solidFill>
              <a:latin typeface="Oswald Medium" pitchFamily="2" charset="77"/>
            </a:endParaRPr>
          </a:p>
        </p:txBody>
      </p:sp>
      <p:sp>
        <p:nvSpPr>
          <p:cNvPr id="21" name="Freeform 20">
            <a:extLst>
              <a:ext uri="{FF2B5EF4-FFF2-40B4-BE49-F238E27FC236}">
                <a16:creationId xmlns="" xmlns:a16="http://schemas.microsoft.com/office/drawing/2014/main" id="{0FA079B5-0573-1642-804A-FAC14E630852}"/>
              </a:ext>
            </a:extLst>
          </p:cNvPr>
          <p:cNvSpPr/>
          <p:nvPr/>
        </p:nvSpPr>
        <p:spPr>
          <a:xfrm>
            <a:off x="3699714" y="3972532"/>
            <a:ext cx="309366" cy="309410"/>
          </a:xfrm>
          <a:custGeom>
            <a:avLst/>
            <a:gdLst>
              <a:gd name="connsiteX0" fmla="*/ 99060 w 330201"/>
              <a:gd name="connsiteY0" fmla="*/ 313690 h 330247"/>
              <a:gd name="connsiteX1" fmla="*/ 231140 w 330201"/>
              <a:gd name="connsiteY1" fmla="*/ 313690 h 330247"/>
              <a:gd name="connsiteX2" fmla="*/ 232907 w 330201"/>
              <a:gd name="connsiteY2" fmla="*/ 313690 h 330247"/>
              <a:gd name="connsiteX3" fmla="*/ 240278 w 330201"/>
              <a:gd name="connsiteY3" fmla="*/ 322829 h 330247"/>
              <a:gd name="connsiteX4" fmla="*/ 231140 w 330201"/>
              <a:gd name="connsiteY4" fmla="*/ 330200 h 330247"/>
              <a:gd name="connsiteX5" fmla="*/ 99060 w 330201"/>
              <a:gd name="connsiteY5" fmla="*/ 330200 h 330247"/>
              <a:gd name="connsiteX6" fmla="*/ 97292 w 330201"/>
              <a:gd name="connsiteY6" fmla="*/ 330200 h 330247"/>
              <a:gd name="connsiteX7" fmla="*/ 89921 w 330201"/>
              <a:gd name="connsiteY7" fmla="*/ 321061 h 330247"/>
              <a:gd name="connsiteX8" fmla="*/ 99060 w 330201"/>
              <a:gd name="connsiteY8" fmla="*/ 313690 h 330247"/>
              <a:gd name="connsiteX9" fmla="*/ 280671 w 330201"/>
              <a:gd name="connsiteY9" fmla="*/ 101701 h 330247"/>
              <a:gd name="connsiteX10" fmla="*/ 247650 w 330201"/>
              <a:gd name="connsiteY10" fmla="*/ 198121 h 330247"/>
              <a:gd name="connsiteX11" fmla="*/ 280671 w 330201"/>
              <a:gd name="connsiteY11" fmla="*/ 214631 h 330247"/>
              <a:gd name="connsiteX12" fmla="*/ 313691 w 330201"/>
              <a:gd name="connsiteY12" fmla="*/ 198121 h 330247"/>
              <a:gd name="connsiteX13" fmla="*/ 280671 w 330201"/>
              <a:gd name="connsiteY13" fmla="*/ 101701 h 330247"/>
              <a:gd name="connsiteX14" fmla="*/ 49530 w 330201"/>
              <a:gd name="connsiteY14" fmla="*/ 101701 h 330247"/>
              <a:gd name="connsiteX15" fmla="*/ 16510 w 330201"/>
              <a:gd name="connsiteY15" fmla="*/ 198121 h 330247"/>
              <a:gd name="connsiteX16" fmla="*/ 49530 w 330201"/>
              <a:gd name="connsiteY16" fmla="*/ 214631 h 330247"/>
              <a:gd name="connsiteX17" fmla="*/ 82551 w 330201"/>
              <a:gd name="connsiteY17" fmla="*/ 198121 h 330247"/>
              <a:gd name="connsiteX18" fmla="*/ 49530 w 330201"/>
              <a:gd name="connsiteY18" fmla="*/ 101701 h 330247"/>
              <a:gd name="connsiteX19" fmla="*/ 280671 w 330201"/>
              <a:gd name="connsiteY19" fmla="*/ 74342 h 330247"/>
              <a:gd name="connsiteX20" fmla="*/ 330201 w 330201"/>
              <a:gd name="connsiteY20" fmla="*/ 198121 h 330247"/>
              <a:gd name="connsiteX21" fmla="*/ 280671 w 330201"/>
              <a:gd name="connsiteY21" fmla="*/ 231141 h 330247"/>
              <a:gd name="connsiteX22" fmla="*/ 231140 w 330201"/>
              <a:gd name="connsiteY22" fmla="*/ 198121 h 330247"/>
              <a:gd name="connsiteX23" fmla="*/ 280671 w 330201"/>
              <a:gd name="connsiteY23" fmla="*/ 74342 h 330247"/>
              <a:gd name="connsiteX24" fmla="*/ 49530 w 330201"/>
              <a:gd name="connsiteY24" fmla="*/ 74342 h 330247"/>
              <a:gd name="connsiteX25" fmla="*/ 99061 w 330201"/>
              <a:gd name="connsiteY25" fmla="*/ 198121 h 330247"/>
              <a:gd name="connsiteX26" fmla="*/ 49530 w 330201"/>
              <a:gd name="connsiteY26" fmla="*/ 231141 h 330247"/>
              <a:gd name="connsiteX27" fmla="*/ 0 w 330201"/>
              <a:gd name="connsiteY27" fmla="*/ 198121 h 330247"/>
              <a:gd name="connsiteX28" fmla="*/ 49530 w 330201"/>
              <a:gd name="connsiteY28" fmla="*/ 74342 h 330247"/>
              <a:gd name="connsiteX29" fmla="*/ 165477 w 330201"/>
              <a:gd name="connsiteY29" fmla="*/ 0 h 330247"/>
              <a:gd name="connsiteX30" fmla="*/ 173779 w 330201"/>
              <a:gd name="connsiteY30" fmla="*/ 8302 h 330247"/>
              <a:gd name="connsiteX31" fmla="*/ 173779 w 330201"/>
              <a:gd name="connsiteY31" fmla="*/ 26605 h 330247"/>
              <a:gd name="connsiteX32" fmla="*/ 249254 w 330201"/>
              <a:gd name="connsiteY32" fmla="*/ 41794 h 330247"/>
              <a:gd name="connsiteX33" fmla="*/ 280670 w 330201"/>
              <a:gd name="connsiteY33" fmla="*/ 41794 h 330247"/>
              <a:gd name="connsiteX34" fmla="*/ 288878 w 330201"/>
              <a:gd name="connsiteY34" fmla="*/ 50002 h 330247"/>
              <a:gd name="connsiteX35" fmla="*/ 280670 w 330201"/>
              <a:gd name="connsiteY35" fmla="*/ 58210 h 330247"/>
              <a:gd name="connsiteX36" fmla="*/ 247650 w 330201"/>
              <a:gd name="connsiteY36" fmla="*/ 58210 h 330247"/>
              <a:gd name="connsiteX37" fmla="*/ 173402 w 330201"/>
              <a:gd name="connsiteY37" fmla="*/ 43586 h 330247"/>
              <a:gd name="connsiteX38" fmla="*/ 173402 w 330201"/>
              <a:gd name="connsiteY38" fmla="*/ 288879 h 330247"/>
              <a:gd name="connsiteX39" fmla="*/ 165100 w 330201"/>
              <a:gd name="connsiteY39" fmla="*/ 297181 h 330247"/>
              <a:gd name="connsiteX40" fmla="*/ 156798 w 330201"/>
              <a:gd name="connsiteY40" fmla="*/ 288879 h 330247"/>
              <a:gd name="connsiteX41" fmla="*/ 156798 w 330201"/>
              <a:gd name="connsiteY41" fmla="*/ 43209 h 330247"/>
              <a:gd name="connsiteX42" fmla="*/ 84154 w 330201"/>
              <a:gd name="connsiteY42" fmla="*/ 57738 h 330247"/>
              <a:gd name="connsiteX43" fmla="*/ 49530 w 330201"/>
              <a:gd name="connsiteY43" fmla="*/ 57738 h 330247"/>
              <a:gd name="connsiteX44" fmla="*/ 41322 w 330201"/>
              <a:gd name="connsiteY44" fmla="*/ 49530 h 330247"/>
              <a:gd name="connsiteX45" fmla="*/ 49530 w 330201"/>
              <a:gd name="connsiteY45" fmla="*/ 41322 h 330247"/>
              <a:gd name="connsiteX46" fmla="*/ 82550 w 330201"/>
              <a:gd name="connsiteY46" fmla="*/ 41322 h 330247"/>
              <a:gd name="connsiteX47" fmla="*/ 157175 w 330201"/>
              <a:gd name="connsiteY47" fmla="*/ 26227 h 330247"/>
              <a:gd name="connsiteX48" fmla="*/ 157175 w 330201"/>
              <a:gd name="connsiteY48" fmla="*/ 8302 h 330247"/>
              <a:gd name="connsiteX49" fmla="*/ 165477 w 330201"/>
              <a:gd name="connsiteY49" fmla="*/ 0 h 33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30201" h="330247">
                <a:moveTo>
                  <a:pt x="99060" y="313690"/>
                </a:moveTo>
                <a:lnTo>
                  <a:pt x="231140" y="313690"/>
                </a:lnTo>
                <a:cubicBezTo>
                  <a:pt x="231727" y="313627"/>
                  <a:pt x="232320" y="313627"/>
                  <a:pt x="232907" y="313690"/>
                </a:cubicBezTo>
                <a:cubicBezTo>
                  <a:pt x="237466" y="314178"/>
                  <a:pt x="240766" y="318269"/>
                  <a:pt x="240278" y="322829"/>
                </a:cubicBezTo>
                <a:cubicBezTo>
                  <a:pt x="239790" y="327388"/>
                  <a:pt x="235699" y="330688"/>
                  <a:pt x="231140" y="330200"/>
                </a:cubicBezTo>
                <a:lnTo>
                  <a:pt x="99060" y="330200"/>
                </a:lnTo>
                <a:cubicBezTo>
                  <a:pt x="98472" y="330263"/>
                  <a:pt x="97880" y="330263"/>
                  <a:pt x="97292" y="330200"/>
                </a:cubicBezTo>
                <a:cubicBezTo>
                  <a:pt x="92733" y="329712"/>
                  <a:pt x="89433" y="325620"/>
                  <a:pt x="89921" y="321061"/>
                </a:cubicBezTo>
                <a:cubicBezTo>
                  <a:pt x="90409" y="316502"/>
                  <a:pt x="94501" y="313202"/>
                  <a:pt x="99060" y="313690"/>
                </a:cubicBezTo>
                <a:close/>
                <a:moveTo>
                  <a:pt x="280671" y="101701"/>
                </a:moveTo>
                <a:cubicBezTo>
                  <a:pt x="266520" y="129061"/>
                  <a:pt x="247650" y="186422"/>
                  <a:pt x="247650" y="198121"/>
                </a:cubicBezTo>
                <a:cubicBezTo>
                  <a:pt x="247650" y="205197"/>
                  <a:pt x="260481" y="214631"/>
                  <a:pt x="280671" y="214631"/>
                </a:cubicBezTo>
                <a:cubicBezTo>
                  <a:pt x="300860" y="214631"/>
                  <a:pt x="313691" y="204819"/>
                  <a:pt x="313691" y="198121"/>
                </a:cubicBezTo>
                <a:cubicBezTo>
                  <a:pt x="313597" y="186611"/>
                  <a:pt x="294539" y="129061"/>
                  <a:pt x="280671" y="101701"/>
                </a:cubicBezTo>
                <a:close/>
                <a:moveTo>
                  <a:pt x="49530" y="101701"/>
                </a:moveTo>
                <a:cubicBezTo>
                  <a:pt x="35379" y="129061"/>
                  <a:pt x="16510" y="186422"/>
                  <a:pt x="16510" y="198121"/>
                </a:cubicBezTo>
                <a:cubicBezTo>
                  <a:pt x="16510" y="205197"/>
                  <a:pt x="29341" y="214631"/>
                  <a:pt x="49530" y="214631"/>
                </a:cubicBezTo>
                <a:cubicBezTo>
                  <a:pt x="69720" y="214631"/>
                  <a:pt x="82551" y="204819"/>
                  <a:pt x="82551" y="198121"/>
                </a:cubicBezTo>
                <a:cubicBezTo>
                  <a:pt x="82457" y="186611"/>
                  <a:pt x="63399" y="129061"/>
                  <a:pt x="49530" y="101701"/>
                </a:cubicBezTo>
                <a:close/>
                <a:moveTo>
                  <a:pt x="280671" y="74342"/>
                </a:moveTo>
                <a:cubicBezTo>
                  <a:pt x="297181" y="82550"/>
                  <a:pt x="330201" y="179913"/>
                  <a:pt x="330201" y="198121"/>
                </a:cubicBezTo>
                <a:cubicBezTo>
                  <a:pt x="330201" y="216329"/>
                  <a:pt x="308030" y="231141"/>
                  <a:pt x="280671" y="231141"/>
                </a:cubicBezTo>
                <a:cubicBezTo>
                  <a:pt x="253311" y="231141"/>
                  <a:pt x="231140" y="216329"/>
                  <a:pt x="231140" y="198121"/>
                </a:cubicBezTo>
                <a:cubicBezTo>
                  <a:pt x="231140" y="179913"/>
                  <a:pt x="264160" y="82550"/>
                  <a:pt x="280671" y="74342"/>
                </a:cubicBezTo>
                <a:close/>
                <a:moveTo>
                  <a:pt x="49530" y="74342"/>
                </a:moveTo>
                <a:cubicBezTo>
                  <a:pt x="66041" y="82550"/>
                  <a:pt x="99061" y="179913"/>
                  <a:pt x="99061" y="198121"/>
                </a:cubicBezTo>
                <a:cubicBezTo>
                  <a:pt x="99061" y="216329"/>
                  <a:pt x="76890" y="231141"/>
                  <a:pt x="49530" y="231141"/>
                </a:cubicBezTo>
                <a:cubicBezTo>
                  <a:pt x="22171" y="231141"/>
                  <a:pt x="0" y="216329"/>
                  <a:pt x="0" y="198121"/>
                </a:cubicBezTo>
                <a:cubicBezTo>
                  <a:pt x="0" y="179913"/>
                  <a:pt x="33020" y="82550"/>
                  <a:pt x="49530" y="74342"/>
                </a:cubicBezTo>
                <a:close/>
                <a:moveTo>
                  <a:pt x="165477" y="0"/>
                </a:moveTo>
                <a:cubicBezTo>
                  <a:pt x="170062" y="0"/>
                  <a:pt x="173779" y="3717"/>
                  <a:pt x="173779" y="8302"/>
                </a:cubicBezTo>
                <a:lnTo>
                  <a:pt x="173779" y="26605"/>
                </a:lnTo>
                <a:lnTo>
                  <a:pt x="249254" y="41794"/>
                </a:lnTo>
                <a:lnTo>
                  <a:pt x="280670" y="41794"/>
                </a:lnTo>
                <a:cubicBezTo>
                  <a:pt x="285203" y="41794"/>
                  <a:pt x="288878" y="45469"/>
                  <a:pt x="288878" y="50002"/>
                </a:cubicBezTo>
                <a:cubicBezTo>
                  <a:pt x="288878" y="54535"/>
                  <a:pt x="285203" y="58210"/>
                  <a:pt x="280670" y="58210"/>
                </a:cubicBezTo>
                <a:lnTo>
                  <a:pt x="247650" y="58210"/>
                </a:lnTo>
                <a:lnTo>
                  <a:pt x="173402" y="43586"/>
                </a:lnTo>
                <a:lnTo>
                  <a:pt x="173402" y="288879"/>
                </a:lnTo>
                <a:cubicBezTo>
                  <a:pt x="173402" y="293464"/>
                  <a:pt x="169685" y="297181"/>
                  <a:pt x="165100" y="297181"/>
                </a:cubicBezTo>
                <a:cubicBezTo>
                  <a:pt x="160515" y="297181"/>
                  <a:pt x="156798" y="293464"/>
                  <a:pt x="156798" y="288879"/>
                </a:cubicBezTo>
                <a:lnTo>
                  <a:pt x="156798" y="43209"/>
                </a:lnTo>
                <a:lnTo>
                  <a:pt x="84154" y="57738"/>
                </a:lnTo>
                <a:lnTo>
                  <a:pt x="49530" y="57738"/>
                </a:lnTo>
                <a:cubicBezTo>
                  <a:pt x="44997" y="57738"/>
                  <a:pt x="41322" y="54063"/>
                  <a:pt x="41322" y="49530"/>
                </a:cubicBezTo>
                <a:cubicBezTo>
                  <a:pt x="41322" y="44997"/>
                  <a:pt x="44997" y="41322"/>
                  <a:pt x="49530" y="41322"/>
                </a:cubicBezTo>
                <a:lnTo>
                  <a:pt x="82550" y="41322"/>
                </a:lnTo>
                <a:lnTo>
                  <a:pt x="157175" y="26227"/>
                </a:lnTo>
                <a:lnTo>
                  <a:pt x="157175" y="8302"/>
                </a:lnTo>
                <a:cubicBezTo>
                  <a:pt x="157175" y="3717"/>
                  <a:pt x="160892" y="0"/>
                  <a:pt x="165477" y="0"/>
                </a:cubicBezTo>
                <a:close/>
              </a:path>
            </a:pathLst>
          </a:custGeom>
          <a:solidFill>
            <a:schemeClr val="accent2"/>
          </a:solidFill>
          <a:ln w="9253" cap="flat">
            <a:noFill/>
            <a:prstDash val="solid"/>
            <a:miter/>
          </a:ln>
        </p:spPr>
        <p:txBody>
          <a:bodyPr rtlCol="0" anchor="ctr"/>
          <a:lstStyle/>
          <a:p>
            <a:endParaRPr lang="en-US" dirty="0">
              <a:solidFill>
                <a:schemeClr val="bg1"/>
              </a:solidFill>
              <a:latin typeface="Oswald Medium" pitchFamily="2" charset="77"/>
            </a:endParaRPr>
          </a:p>
        </p:txBody>
      </p:sp>
      <p:sp>
        <p:nvSpPr>
          <p:cNvPr id="22" name="Graphic 12">
            <a:extLst>
              <a:ext uri="{FF2B5EF4-FFF2-40B4-BE49-F238E27FC236}">
                <a16:creationId xmlns="" xmlns:a16="http://schemas.microsoft.com/office/drawing/2014/main" id="{E62A9067-1235-8C4E-9CF7-4A90F473B522}"/>
              </a:ext>
            </a:extLst>
          </p:cNvPr>
          <p:cNvSpPr/>
          <p:nvPr/>
        </p:nvSpPr>
        <p:spPr>
          <a:xfrm>
            <a:off x="7793388" y="3078342"/>
            <a:ext cx="255362" cy="262872"/>
          </a:xfrm>
          <a:custGeom>
            <a:avLst/>
            <a:gdLst>
              <a:gd name="connsiteX0" fmla="*/ 323861 w 320765"/>
              <a:gd name="connsiteY0" fmla="*/ 3774 h 330200"/>
              <a:gd name="connsiteX1" fmla="*/ 313389 w 320765"/>
              <a:gd name="connsiteY1" fmla="*/ 0 h 330200"/>
              <a:gd name="connsiteX2" fmla="*/ 306031 w 320765"/>
              <a:gd name="connsiteY2" fmla="*/ 1698 h 330200"/>
              <a:gd name="connsiteX3" fmla="*/ 9134 w 320765"/>
              <a:gd name="connsiteY3" fmla="*/ 150288 h 330200"/>
              <a:gd name="connsiteX4" fmla="*/ 1745 w 320765"/>
              <a:gd name="connsiteY4" fmla="*/ 172437 h 330200"/>
              <a:gd name="connsiteX5" fmla="*/ 7058 w 320765"/>
              <a:gd name="connsiteY5" fmla="*/ 178591 h 330200"/>
              <a:gd name="connsiteX6" fmla="*/ 82532 w 320765"/>
              <a:gd name="connsiteY6" fmla="*/ 230857 h 330200"/>
              <a:gd name="connsiteX7" fmla="*/ 82532 w 320765"/>
              <a:gd name="connsiteY7" fmla="*/ 313596 h 330200"/>
              <a:gd name="connsiteX8" fmla="*/ 94042 w 320765"/>
              <a:gd name="connsiteY8" fmla="*/ 329351 h 330200"/>
              <a:gd name="connsiteX9" fmla="*/ 99137 w 320765"/>
              <a:gd name="connsiteY9" fmla="*/ 330200 h 330200"/>
              <a:gd name="connsiteX10" fmla="*/ 112533 w 320765"/>
              <a:gd name="connsiteY10" fmla="*/ 323313 h 330200"/>
              <a:gd name="connsiteX11" fmla="*/ 147063 w 320765"/>
              <a:gd name="connsiteY11" fmla="*/ 275481 h 330200"/>
              <a:gd name="connsiteX12" fmla="*/ 221782 w 320765"/>
              <a:gd name="connsiteY12" fmla="*/ 327275 h 330200"/>
              <a:gd name="connsiteX13" fmla="*/ 244754 w 320765"/>
              <a:gd name="connsiteY13" fmla="*/ 323096 h 330200"/>
              <a:gd name="connsiteX14" fmla="*/ 247161 w 320765"/>
              <a:gd name="connsiteY14" fmla="*/ 317841 h 330200"/>
              <a:gd name="connsiteX15" fmla="*/ 329711 w 320765"/>
              <a:gd name="connsiteY15" fmla="*/ 20661 h 330200"/>
              <a:gd name="connsiteX16" fmla="*/ 323861 w 320765"/>
              <a:gd name="connsiteY16" fmla="*/ 3774 h 330200"/>
              <a:gd name="connsiteX17" fmla="*/ 90174 w 320765"/>
              <a:gd name="connsiteY17" fmla="*/ 216328 h 330200"/>
              <a:gd name="connsiteX18" fmla="*/ 16209 w 320765"/>
              <a:gd name="connsiteY18" fmla="*/ 165100 h 330200"/>
              <a:gd name="connsiteX19" fmla="*/ 266690 w 320765"/>
              <a:gd name="connsiteY19" fmla="*/ 39813 h 330200"/>
              <a:gd name="connsiteX20" fmla="*/ 98759 w 320765"/>
              <a:gd name="connsiteY20" fmla="*/ 313690 h 330200"/>
              <a:gd name="connsiteX21" fmla="*/ 98759 w 320765"/>
              <a:gd name="connsiteY21" fmla="*/ 231140 h 330200"/>
              <a:gd name="connsiteX22" fmla="*/ 313389 w 320765"/>
              <a:gd name="connsiteY22" fmla="*/ 16510 h 330200"/>
              <a:gd name="connsiteX23" fmla="*/ 230839 w 320765"/>
              <a:gd name="connsiteY23" fmla="*/ 313690 h 330200"/>
              <a:gd name="connsiteX24" fmla="*/ 156403 w 320765"/>
              <a:gd name="connsiteY24" fmla="*/ 262084 h 330200"/>
              <a:gd name="connsiteX25" fmla="*/ 300653 w 320765"/>
              <a:gd name="connsiteY25" fmla="*/ 62361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0765" h="330200">
                <a:moveTo>
                  <a:pt x="323861" y="3774"/>
                </a:moveTo>
                <a:cubicBezTo>
                  <a:pt x="320909" y="1348"/>
                  <a:pt x="317210" y="16"/>
                  <a:pt x="313389" y="0"/>
                </a:cubicBezTo>
                <a:cubicBezTo>
                  <a:pt x="310839" y="0"/>
                  <a:pt x="308323" y="581"/>
                  <a:pt x="306031" y="1698"/>
                </a:cubicBezTo>
                <a:lnTo>
                  <a:pt x="9134" y="150288"/>
                </a:lnTo>
                <a:cubicBezTo>
                  <a:pt x="977" y="154364"/>
                  <a:pt x="-2331" y="164280"/>
                  <a:pt x="1745" y="172437"/>
                </a:cubicBezTo>
                <a:cubicBezTo>
                  <a:pt x="2975" y="174899"/>
                  <a:pt x="4802" y="177015"/>
                  <a:pt x="7058" y="178591"/>
                </a:cubicBezTo>
                <a:lnTo>
                  <a:pt x="82532" y="230857"/>
                </a:lnTo>
                <a:lnTo>
                  <a:pt x="82532" y="313596"/>
                </a:lnTo>
                <a:cubicBezTo>
                  <a:pt x="82493" y="320805"/>
                  <a:pt x="87162" y="327196"/>
                  <a:pt x="94042" y="329351"/>
                </a:cubicBezTo>
                <a:cubicBezTo>
                  <a:pt x="95683" y="329907"/>
                  <a:pt x="97404" y="330194"/>
                  <a:pt x="99137" y="330200"/>
                </a:cubicBezTo>
                <a:cubicBezTo>
                  <a:pt x="104450" y="330194"/>
                  <a:pt x="109436" y="327631"/>
                  <a:pt x="112533" y="323313"/>
                </a:cubicBezTo>
                <a:lnTo>
                  <a:pt x="147063" y="275481"/>
                </a:lnTo>
                <a:lnTo>
                  <a:pt x="221782" y="327275"/>
                </a:lnTo>
                <a:cubicBezTo>
                  <a:pt x="229280" y="332465"/>
                  <a:pt x="239565" y="330593"/>
                  <a:pt x="244754" y="323096"/>
                </a:cubicBezTo>
                <a:cubicBezTo>
                  <a:pt x="245859" y="321499"/>
                  <a:pt x="246674" y="319721"/>
                  <a:pt x="247161" y="317841"/>
                </a:cubicBezTo>
                <a:lnTo>
                  <a:pt x="329711" y="20661"/>
                </a:lnTo>
                <a:cubicBezTo>
                  <a:pt x="331239" y="14372"/>
                  <a:pt x="328953" y="7770"/>
                  <a:pt x="323861" y="3774"/>
                </a:cubicBezTo>
                <a:close/>
                <a:moveTo>
                  <a:pt x="90174" y="216328"/>
                </a:moveTo>
                <a:lnTo>
                  <a:pt x="16209" y="165100"/>
                </a:lnTo>
                <a:lnTo>
                  <a:pt x="266690" y="39813"/>
                </a:lnTo>
                <a:close/>
                <a:moveTo>
                  <a:pt x="98759" y="313690"/>
                </a:moveTo>
                <a:lnTo>
                  <a:pt x="98759" y="231140"/>
                </a:lnTo>
                <a:lnTo>
                  <a:pt x="313389" y="16510"/>
                </a:lnTo>
                <a:close/>
                <a:moveTo>
                  <a:pt x="230839" y="313690"/>
                </a:moveTo>
                <a:lnTo>
                  <a:pt x="156403" y="262084"/>
                </a:lnTo>
                <a:lnTo>
                  <a:pt x="300653" y="62361"/>
                </a:lnTo>
                <a:close/>
              </a:path>
            </a:pathLst>
          </a:custGeom>
          <a:solidFill>
            <a:schemeClr val="accent2"/>
          </a:solidFill>
          <a:ln w="9253" cap="flat">
            <a:noFill/>
            <a:prstDash val="solid"/>
            <a:miter/>
          </a:ln>
        </p:spPr>
        <p:txBody>
          <a:bodyPr rtlCol="0" anchor="ctr"/>
          <a:lstStyle/>
          <a:p>
            <a:endParaRPr lang="en-US" dirty="0">
              <a:solidFill>
                <a:schemeClr val="bg1"/>
              </a:solidFill>
              <a:latin typeface="Oswald Medium" pitchFamily="2" charset="77"/>
            </a:endParaRPr>
          </a:p>
        </p:txBody>
      </p:sp>
      <p:sp>
        <p:nvSpPr>
          <p:cNvPr id="23" name="Freeform 22">
            <a:extLst>
              <a:ext uri="{FF2B5EF4-FFF2-40B4-BE49-F238E27FC236}">
                <a16:creationId xmlns="" xmlns:a16="http://schemas.microsoft.com/office/drawing/2014/main" id="{C924DBF4-EC3C-004E-8BD8-D04BA8AF5C21}"/>
              </a:ext>
            </a:extLst>
          </p:cNvPr>
          <p:cNvSpPr/>
          <p:nvPr/>
        </p:nvSpPr>
        <p:spPr>
          <a:xfrm>
            <a:off x="3698847" y="5047321"/>
            <a:ext cx="311100" cy="311778"/>
          </a:xfrm>
          <a:custGeom>
            <a:avLst/>
            <a:gdLst>
              <a:gd name="connsiteX0" fmla="*/ 167222 w 332054"/>
              <a:gd name="connsiteY0" fmla="*/ 167491 h 332777"/>
              <a:gd name="connsiteX1" fmla="*/ 159015 w 332054"/>
              <a:gd name="connsiteY1" fmla="*/ 175886 h 332777"/>
              <a:gd name="connsiteX2" fmla="*/ 167410 w 332054"/>
              <a:gd name="connsiteY2" fmla="*/ 184094 h 332777"/>
              <a:gd name="connsiteX3" fmla="*/ 175618 w 332054"/>
              <a:gd name="connsiteY3" fmla="*/ 175886 h 332777"/>
              <a:gd name="connsiteX4" fmla="*/ 175618 w 332054"/>
              <a:gd name="connsiteY4" fmla="*/ 175699 h 332777"/>
              <a:gd name="connsiteX5" fmla="*/ 167222 w 332054"/>
              <a:gd name="connsiteY5" fmla="*/ 167491 h 332777"/>
              <a:gd name="connsiteX6" fmla="*/ 159108 w 332054"/>
              <a:gd name="connsiteY6" fmla="*/ 68523 h 332777"/>
              <a:gd name="connsiteX7" fmla="*/ 175618 w 332054"/>
              <a:gd name="connsiteY7" fmla="*/ 68523 h 332777"/>
              <a:gd name="connsiteX8" fmla="*/ 175618 w 332054"/>
              <a:gd name="connsiteY8" fmla="*/ 152583 h 332777"/>
              <a:gd name="connsiteX9" fmla="*/ 175240 w 332054"/>
              <a:gd name="connsiteY9" fmla="*/ 152583 h 332777"/>
              <a:gd name="connsiteX10" fmla="*/ 190186 w 332054"/>
              <a:gd name="connsiteY10" fmla="*/ 167484 h 332777"/>
              <a:gd name="connsiteX11" fmla="*/ 175310 w 332054"/>
              <a:gd name="connsiteY11" fmla="*/ 198970 h 332777"/>
              <a:gd name="connsiteX12" fmla="*/ 143824 w 332054"/>
              <a:gd name="connsiteY12" fmla="*/ 184094 h 332777"/>
              <a:gd name="connsiteX13" fmla="*/ 84860 w 332054"/>
              <a:gd name="connsiteY13" fmla="*/ 184094 h 332777"/>
              <a:gd name="connsiteX14" fmla="*/ 84860 w 332054"/>
              <a:gd name="connsiteY14" fmla="*/ 167584 h 332777"/>
              <a:gd name="connsiteX15" fmla="*/ 143824 w 332054"/>
              <a:gd name="connsiteY15" fmla="*/ 167584 h 332777"/>
              <a:gd name="connsiteX16" fmla="*/ 159108 w 332054"/>
              <a:gd name="connsiteY16" fmla="*/ 152583 h 332777"/>
              <a:gd name="connsiteX17" fmla="*/ 167221 w 332054"/>
              <a:gd name="connsiteY17" fmla="*/ 51918 h 332777"/>
              <a:gd name="connsiteX18" fmla="*/ 43443 w 332054"/>
              <a:gd name="connsiteY18" fmla="*/ 175886 h 332777"/>
              <a:gd name="connsiteX19" fmla="*/ 167410 w 332054"/>
              <a:gd name="connsiteY19" fmla="*/ 299664 h 332777"/>
              <a:gd name="connsiteX20" fmla="*/ 291188 w 332054"/>
              <a:gd name="connsiteY20" fmla="*/ 175886 h 332777"/>
              <a:gd name="connsiteX21" fmla="*/ 291188 w 332054"/>
              <a:gd name="connsiteY21" fmla="*/ 175697 h 332777"/>
              <a:gd name="connsiteX22" fmla="*/ 167221 w 332054"/>
              <a:gd name="connsiteY22" fmla="*/ 51918 h 332777"/>
              <a:gd name="connsiteX23" fmla="*/ 167748 w 332054"/>
              <a:gd name="connsiteY23" fmla="*/ 35165 h 332777"/>
              <a:gd name="connsiteX24" fmla="*/ 307792 w 332054"/>
              <a:gd name="connsiteY24" fmla="*/ 175886 h 332777"/>
              <a:gd name="connsiteX25" fmla="*/ 259866 w 332054"/>
              <a:gd name="connsiteY25" fmla="*/ 280889 h 332777"/>
              <a:gd name="connsiteX26" fmla="*/ 297131 w 332054"/>
              <a:gd name="connsiteY26" fmla="*/ 318627 h 332777"/>
              <a:gd name="connsiteX27" fmla="*/ 297414 w 332054"/>
              <a:gd name="connsiteY27" fmla="*/ 318910 h 332777"/>
              <a:gd name="connsiteX28" fmla="*/ 297131 w 332054"/>
              <a:gd name="connsiteY28" fmla="*/ 330514 h 332777"/>
              <a:gd name="connsiteX29" fmla="*/ 285527 w 332054"/>
              <a:gd name="connsiteY29" fmla="*/ 330231 h 332777"/>
              <a:gd name="connsiteX30" fmla="*/ 246846 w 332054"/>
              <a:gd name="connsiteY30" fmla="*/ 291550 h 332777"/>
              <a:gd name="connsiteX31" fmla="*/ 88162 w 332054"/>
              <a:gd name="connsiteY31" fmla="*/ 291550 h 332777"/>
              <a:gd name="connsiteX32" fmla="*/ 49481 w 332054"/>
              <a:gd name="connsiteY32" fmla="*/ 330231 h 332777"/>
              <a:gd name="connsiteX33" fmla="*/ 39832 w 332054"/>
              <a:gd name="connsiteY33" fmla="*/ 330429 h 332777"/>
              <a:gd name="connsiteX34" fmla="*/ 37783 w 332054"/>
              <a:gd name="connsiteY34" fmla="*/ 319004 h 332777"/>
              <a:gd name="connsiteX35" fmla="*/ 75048 w 332054"/>
              <a:gd name="connsiteY35" fmla="*/ 281267 h 332777"/>
              <a:gd name="connsiteX36" fmla="*/ 27028 w 332054"/>
              <a:gd name="connsiteY36" fmla="*/ 175211 h 332777"/>
              <a:gd name="connsiteX37" fmla="*/ 167748 w 332054"/>
              <a:gd name="connsiteY37" fmla="*/ 35165 h 332777"/>
              <a:gd name="connsiteX38" fmla="*/ 266470 w 332054"/>
              <a:gd name="connsiteY38" fmla="*/ 2483 h 332777"/>
              <a:gd name="connsiteX39" fmla="*/ 313376 w 332054"/>
              <a:gd name="connsiteY39" fmla="*/ 22498 h 332777"/>
              <a:gd name="connsiteX40" fmla="*/ 312038 w 332054"/>
              <a:gd name="connsiteY40" fmla="*/ 115883 h 332777"/>
              <a:gd name="connsiteX41" fmla="*/ 304208 w 332054"/>
              <a:gd name="connsiteY41" fmla="*/ 99845 h 332777"/>
              <a:gd name="connsiteX42" fmla="*/ 316000 w 332054"/>
              <a:gd name="connsiteY42" fmla="*/ 68523 h 332777"/>
              <a:gd name="connsiteX43" fmla="*/ 266470 w 332054"/>
              <a:gd name="connsiteY43" fmla="*/ 18993 h 332777"/>
              <a:gd name="connsiteX44" fmla="*/ 232035 w 332054"/>
              <a:gd name="connsiteY44" fmla="*/ 33050 h 332777"/>
              <a:gd name="connsiteX45" fmla="*/ 215714 w 332054"/>
              <a:gd name="connsiteY45" fmla="*/ 26729 h 332777"/>
              <a:gd name="connsiteX46" fmla="*/ 266470 w 332054"/>
              <a:gd name="connsiteY46" fmla="*/ 2483 h 332777"/>
              <a:gd name="connsiteX47" fmla="*/ 75764 w 332054"/>
              <a:gd name="connsiteY47" fmla="*/ 723 h 332777"/>
              <a:gd name="connsiteX48" fmla="*/ 119106 w 332054"/>
              <a:gd name="connsiteY48" fmla="*/ 26729 h 332777"/>
              <a:gd name="connsiteX49" fmla="*/ 102785 w 332054"/>
              <a:gd name="connsiteY49" fmla="*/ 33050 h 332777"/>
              <a:gd name="connsiteX50" fmla="*/ 68350 w 332054"/>
              <a:gd name="connsiteY50" fmla="*/ 18993 h 332777"/>
              <a:gd name="connsiteX51" fmla="*/ 18820 w 332054"/>
              <a:gd name="connsiteY51" fmla="*/ 68523 h 332777"/>
              <a:gd name="connsiteX52" fmla="*/ 30613 w 332054"/>
              <a:gd name="connsiteY52" fmla="*/ 99844 h 332777"/>
              <a:gd name="connsiteX53" fmla="*/ 22499 w 332054"/>
              <a:gd name="connsiteY53" fmla="*/ 115694 h 332777"/>
              <a:gd name="connsiteX54" fmla="*/ 12982 w 332054"/>
              <a:gd name="connsiteY54" fmla="*/ 105360 h 332777"/>
              <a:gd name="connsiteX55" fmla="*/ 26729 w 332054"/>
              <a:gd name="connsiteY55" fmla="*/ 12982 h 332777"/>
              <a:gd name="connsiteX56" fmla="*/ 75764 w 332054"/>
              <a:gd name="connsiteY56" fmla="*/ 723 h 332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32054" h="332777">
                <a:moveTo>
                  <a:pt x="167222" y="167491"/>
                </a:moveTo>
                <a:cubicBezTo>
                  <a:pt x="162638" y="167543"/>
                  <a:pt x="158963" y="171301"/>
                  <a:pt x="159015" y="175886"/>
                </a:cubicBezTo>
                <a:cubicBezTo>
                  <a:pt x="159066" y="180471"/>
                  <a:pt x="162825" y="184146"/>
                  <a:pt x="167410" y="184094"/>
                </a:cubicBezTo>
                <a:cubicBezTo>
                  <a:pt x="171922" y="184043"/>
                  <a:pt x="175567" y="180398"/>
                  <a:pt x="175618" y="175886"/>
                </a:cubicBezTo>
                <a:cubicBezTo>
                  <a:pt x="175619" y="175824"/>
                  <a:pt x="175619" y="175761"/>
                  <a:pt x="175618" y="175699"/>
                </a:cubicBezTo>
                <a:cubicBezTo>
                  <a:pt x="175566" y="171114"/>
                  <a:pt x="171807" y="167439"/>
                  <a:pt x="167222" y="167491"/>
                </a:cubicBezTo>
                <a:close/>
                <a:moveTo>
                  <a:pt x="159108" y="68523"/>
                </a:moveTo>
                <a:lnTo>
                  <a:pt x="175618" y="68523"/>
                </a:lnTo>
                <a:lnTo>
                  <a:pt x="175618" y="152583"/>
                </a:lnTo>
                <a:lnTo>
                  <a:pt x="175240" y="152583"/>
                </a:lnTo>
                <a:cubicBezTo>
                  <a:pt x="182206" y="155056"/>
                  <a:pt x="187693" y="160526"/>
                  <a:pt x="190186" y="167484"/>
                </a:cubicBezTo>
                <a:cubicBezTo>
                  <a:pt x="194772" y="180286"/>
                  <a:pt x="188112" y="194383"/>
                  <a:pt x="175310" y="198970"/>
                </a:cubicBezTo>
                <a:cubicBezTo>
                  <a:pt x="162508" y="203556"/>
                  <a:pt x="148411" y="196896"/>
                  <a:pt x="143824" y="184094"/>
                </a:cubicBezTo>
                <a:lnTo>
                  <a:pt x="84860" y="184094"/>
                </a:lnTo>
                <a:lnTo>
                  <a:pt x="84860" y="167584"/>
                </a:lnTo>
                <a:lnTo>
                  <a:pt x="143824" y="167584"/>
                </a:lnTo>
                <a:cubicBezTo>
                  <a:pt x="146340" y="160499"/>
                  <a:pt x="151977" y="154966"/>
                  <a:pt x="159108" y="152583"/>
                </a:cubicBezTo>
                <a:close/>
                <a:moveTo>
                  <a:pt x="167221" y="51918"/>
                </a:moveTo>
                <a:cubicBezTo>
                  <a:pt x="98808" y="51970"/>
                  <a:pt x="43391" y="107472"/>
                  <a:pt x="43443" y="175886"/>
                </a:cubicBezTo>
                <a:cubicBezTo>
                  <a:pt x="43495" y="244298"/>
                  <a:pt x="98997" y="299716"/>
                  <a:pt x="167410" y="299664"/>
                </a:cubicBezTo>
                <a:cubicBezTo>
                  <a:pt x="235749" y="299612"/>
                  <a:pt x="291136" y="244225"/>
                  <a:pt x="291188" y="175886"/>
                </a:cubicBezTo>
                <a:cubicBezTo>
                  <a:pt x="291188" y="175823"/>
                  <a:pt x="291188" y="175760"/>
                  <a:pt x="291188" y="175697"/>
                </a:cubicBezTo>
                <a:cubicBezTo>
                  <a:pt x="291136" y="107283"/>
                  <a:pt x="235634" y="51866"/>
                  <a:pt x="167221" y="51918"/>
                </a:cubicBezTo>
                <a:close/>
                <a:moveTo>
                  <a:pt x="167748" y="35165"/>
                </a:moveTo>
                <a:cubicBezTo>
                  <a:pt x="245278" y="35352"/>
                  <a:pt x="307978" y="98354"/>
                  <a:pt x="307792" y="175886"/>
                </a:cubicBezTo>
                <a:cubicBezTo>
                  <a:pt x="307708" y="216161"/>
                  <a:pt x="290238" y="254438"/>
                  <a:pt x="259866" y="280889"/>
                </a:cubicBezTo>
                <a:lnTo>
                  <a:pt x="297131" y="318627"/>
                </a:lnTo>
                <a:cubicBezTo>
                  <a:pt x="297228" y="318719"/>
                  <a:pt x="297322" y="318813"/>
                  <a:pt x="297414" y="318910"/>
                </a:cubicBezTo>
                <a:cubicBezTo>
                  <a:pt x="300540" y="322192"/>
                  <a:pt x="300414" y="327387"/>
                  <a:pt x="297131" y="330514"/>
                </a:cubicBezTo>
                <a:cubicBezTo>
                  <a:pt x="293849" y="333640"/>
                  <a:pt x="288653" y="333513"/>
                  <a:pt x="285527" y="330231"/>
                </a:cubicBezTo>
                <a:lnTo>
                  <a:pt x="246846" y="291550"/>
                </a:lnTo>
                <a:cubicBezTo>
                  <a:pt x="199050" y="324393"/>
                  <a:pt x="135958" y="324393"/>
                  <a:pt x="88162" y="291550"/>
                </a:cubicBezTo>
                <a:lnTo>
                  <a:pt x="49481" y="330231"/>
                </a:lnTo>
                <a:cubicBezTo>
                  <a:pt x="46648" y="332381"/>
                  <a:pt x="42751" y="332461"/>
                  <a:pt x="39832" y="330429"/>
                </a:cubicBezTo>
                <a:cubicBezTo>
                  <a:pt x="36111" y="327840"/>
                  <a:pt x="35193" y="322725"/>
                  <a:pt x="37783" y="319004"/>
                </a:cubicBezTo>
                <a:lnTo>
                  <a:pt x="75048" y="281267"/>
                </a:lnTo>
                <a:cubicBezTo>
                  <a:pt x="44446" y="254531"/>
                  <a:pt x="26931" y="215846"/>
                  <a:pt x="27028" y="175211"/>
                </a:cubicBezTo>
                <a:cubicBezTo>
                  <a:pt x="27215" y="97679"/>
                  <a:pt x="90217" y="34979"/>
                  <a:pt x="167748" y="35165"/>
                </a:cubicBezTo>
                <a:close/>
                <a:moveTo>
                  <a:pt x="266470" y="2483"/>
                </a:moveTo>
                <a:cubicBezTo>
                  <a:pt x="284155" y="2605"/>
                  <a:pt x="301052" y="9815"/>
                  <a:pt x="313376" y="22498"/>
                </a:cubicBezTo>
                <a:cubicBezTo>
                  <a:pt x="338794" y="48655"/>
                  <a:pt x="338195" y="90465"/>
                  <a:pt x="312038" y="115883"/>
                </a:cubicBezTo>
                <a:cubicBezTo>
                  <a:pt x="309753" y="110384"/>
                  <a:pt x="307138" y="105029"/>
                  <a:pt x="304208" y="99845"/>
                </a:cubicBezTo>
                <a:cubicBezTo>
                  <a:pt x="311696" y="91113"/>
                  <a:pt x="315871" y="80025"/>
                  <a:pt x="316000" y="68523"/>
                </a:cubicBezTo>
                <a:cubicBezTo>
                  <a:pt x="315949" y="41190"/>
                  <a:pt x="293804" y="19045"/>
                  <a:pt x="266470" y="18993"/>
                </a:cubicBezTo>
                <a:cubicBezTo>
                  <a:pt x="253594" y="18987"/>
                  <a:pt x="241229" y="24035"/>
                  <a:pt x="232035" y="33050"/>
                </a:cubicBezTo>
                <a:cubicBezTo>
                  <a:pt x="226713" y="30651"/>
                  <a:pt x="221264" y="28541"/>
                  <a:pt x="215714" y="26729"/>
                </a:cubicBezTo>
                <a:cubicBezTo>
                  <a:pt x="228173" y="11486"/>
                  <a:pt x="246783" y="2595"/>
                  <a:pt x="266470" y="2483"/>
                </a:cubicBezTo>
                <a:close/>
                <a:moveTo>
                  <a:pt x="75764" y="723"/>
                </a:moveTo>
                <a:cubicBezTo>
                  <a:pt x="92481" y="3211"/>
                  <a:pt x="108249" y="12076"/>
                  <a:pt x="119106" y="26729"/>
                </a:cubicBezTo>
                <a:cubicBezTo>
                  <a:pt x="113556" y="28540"/>
                  <a:pt x="108108" y="30650"/>
                  <a:pt x="102785" y="33050"/>
                </a:cubicBezTo>
                <a:cubicBezTo>
                  <a:pt x="93591" y="24034"/>
                  <a:pt x="81226" y="18987"/>
                  <a:pt x="68350" y="18993"/>
                </a:cubicBezTo>
                <a:cubicBezTo>
                  <a:pt x="41017" y="19045"/>
                  <a:pt x="18872" y="41189"/>
                  <a:pt x="18820" y="68523"/>
                </a:cubicBezTo>
                <a:cubicBezTo>
                  <a:pt x="18950" y="80024"/>
                  <a:pt x="23125" y="91113"/>
                  <a:pt x="30613" y="99844"/>
                </a:cubicBezTo>
                <a:cubicBezTo>
                  <a:pt x="27593" y="104960"/>
                  <a:pt x="24883" y="110253"/>
                  <a:pt x="22499" y="115694"/>
                </a:cubicBezTo>
                <a:cubicBezTo>
                  <a:pt x="18968" y="112597"/>
                  <a:pt x="15778" y="109133"/>
                  <a:pt x="12982" y="105360"/>
                </a:cubicBezTo>
                <a:cubicBezTo>
                  <a:pt x="-8731" y="76054"/>
                  <a:pt x="-2577" y="34696"/>
                  <a:pt x="26729" y="12982"/>
                </a:cubicBezTo>
                <a:cubicBezTo>
                  <a:pt x="41381" y="2125"/>
                  <a:pt x="59047" y="-1764"/>
                  <a:pt x="75764" y="723"/>
                </a:cubicBezTo>
                <a:close/>
              </a:path>
            </a:pathLst>
          </a:custGeom>
          <a:solidFill>
            <a:schemeClr val="accent2"/>
          </a:solidFill>
          <a:ln w="9253" cap="flat">
            <a:noFill/>
            <a:prstDash val="solid"/>
            <a:miter/>
          </a:ln>
        </p:spPr>
        <p:txBody>
          <a:bodyPr rtlCol="0" anchor="ctr"/>
          <a:lstStyle/>
          <a:p>
            <a:endParaRPr lang="en-US" dirty="0">
              <a:solidFill>
                <a:schemeClr val="bg1"/>
              </a:solidFill>
              <a:latin typeface="Oswald Medium" pitchFamily="2" charset="77"/>
            </a:endParaRPr>
          </a:p>
        </p:txBody>
      </p:sp>
      <p:sp>
        <p:nvSpPr>
          <p:cNvPr id="24" name="Freeform 23">
            <a:extLst>
              <a:ext uri="{FF2B5EF4-FFF2-40B4-BE49-F238E27FC236}">
                <a16:creationId xmlns="" xmlns:a16="http://schemas.microsoft.com/office/drawing/2014/main" id="{DF79E649-8692-6043-A660-12963261D288}"/>
              </a:ext>
            </a:extLst>
          </p:cNvPr>
          <p:cNvSpPr/>
          <p:nvPr/>
        </p:nvSpPr>
        <p:spPr>
          <a:xfrm>
            <a:off x="7791230" y="4944235"/>
            <a:ext cx="259678" cy="309750"/>
          </a:xfrm>
          <a:custGeom>
            <a:avLst/>
            <a:gdLst>
              <a:gd name="connsiteX0" fmla="*/ 138444 w 277167"/>
              <a:gd name="connsiteY0" fmla="*/ 181564 h 330611"/>
              <a:gd name="connsiteX1" fmla="*/ 130341 w 277167"/>
              <a:gd name="connsiteY1" fmla="*/ 189960 h 330611"/>
              <a:gd name="connsiteX2" fmla="*/ 138630 w 277167"/>
              <a:gd name="connsiteY2" fmla="*/ 198167 h 330611"/>
              <a:gd name="connsiteX3" fmla="*/ 138724 w 277167"/>
              <a:gd name="connsiteY3" fmla="*/ 198167 h 330611"/>
              <a:gd name="connsiteX4" fmla="*/ 146733 w 277167"/>
              <a:gd name="connsiteY4" fmla="*/ 189865 h 330611"/>
              <a:gd name="connsiteX5" fmla="*/ 146732 w 277167"/>
              <a:gd name="connsiteY5" fmla="*/ 189771 h 330611"/>
              <a:gd name="connsiteX6" fmla="*/ 138444 w 277167"/>
              <a:gd name="connsiteY6" fmla="*/ 181564 h 330611"/>
              <a:gd name="connsiteX7" fmla="*/ 138630 w 277167"/>
              <a:gd name="connsiteY7" fmla="*/ 165147 h 330611"/>
              <a:gd name="connsiteX8" fmla="*/ 161599 w 277167"/>
              <a:gd name="connsiteY8" fmla="*/ 181621 h 330611"/>
              <a:gd name="connsiteX9" fmla="*/ 146733 w 277167"/>
              <a:gd name="connsiteY9" fmla="*/ 213168 h 330611"/>
              <a:gd name="connsiteX10" fmla="*/ 146733 w 277167"/>
              <a:gd name="connsiteY10" fmla="*/ 297227 h 330611"/>
              <a:gd name="connsiteX11" fmla="*/ 130433 w 277167"/>
              <a:gd name="connsiteY11" fmla="*/ 297227 h 330611"/>
              <a:gd name="connsiteX12" fmla="*/ 130433 w 277167"/>
              <a:gd name="connsiteY12" fmla="*/ 213168 h 330611"/>
              <a:gd name="connsiteX13" fmla="*/ 114170 w 277167"/>
              <a:gd name="connsiteY13" fmla="*/ 189806 h 330611"/>
              <a:gd name="connsiteX14" fmla="*/ 138630 w 277167"/>
              <a:gd name="connsiteY14" fmla="*/ 165147 h 330611"/>
              <a:gd name="connsiteX15" fmla="*/ 138629 w 277167"/>
              <a:gd name="connsiteY15" fmla="*/ 82597 h 330611"/>
              <a:gd name="connsiteX16" fmla="*/ 241479 w 277167"/>
              <a:gd name="connsiteY16" fmla="*/ 164988 h 330611"/>
              <a:gd name="connsiteX17" fmla="*/ 163030 w 277167"/>
              <a:gd name="connsiteY17" fmla="*/ 294208 h 330611"/>
              <a:gd name="connsiteX18" fmla="*/ 163030 w 277167"/>
              <a:gd name="connsiteY18" fmla="*/ 277226 h 330611"/>
              <a:gd name="connsiteX19" fmla="*/ 228345 w 277167"/>
              <a:gd name="connsiteY19" fmla="*/ 189742 h 330611"/>
              <a:gd name="connsiteX20" fmla="*/ 138629 w 277167"/>
              <a:gd name="connsiteY20" fmla="*/ 99107 h 330611"/>
              <a:gd name="connsiteX21" fmla="*/ 138444 w 277167"/>
              <a:gd name="connsiteY21" fmla="*/ 65993 h 330611"/>
              <a:gd name="connsiteX22" fmla="*/ 16252 w 277167"/>
              <a:gd name="connsiteY22" fmla="*/ 189959 h 330611"/>
              <a:gd name="connsiteX23" fmla="*/ 138630 w 277167"/>
              <a:gd name="connsiteY23" fmla="*/ 313737 h 330611"/>
              <a:gd name="connsiteX24" fmla="*/ 260821 w 277167"/>
              <a:gd name="connsiteY24" fmla="*/ 189865 h 330611"/>
              <a:gd name="connsiteX25" fmla="*/ 260821 w 277167"/>
              <a:gd name="connsiteY25" fmla="*/ 189770 h 330611"/>
              <a:gd name="connsiteX26" fmla="*/ 138444 w 277167"/>
              <a:gd name="connsiteY26" fmla="*/ 65993 h 330611"/>
              <a:gd name="connsiteX27" fmla="*/ 106033 w 277167"/>
              <a:gd name="connsiteY27" fmla="*/ 47 h 330611"/>
              <a:gd name="connsiteX28" fmla="*/ 171227 w 277167"/>
              <a:gd name="connsiteY28" fmla="*/ 47 h 330611"/>
              <a:gd name="connsiteX29" fmla="*/ 178504 w 277167"/>
              <a:gd name="connsiteY29" fmla="*/ 7418 h 330611"/>
              <a:gd name="connsiteX30" fmla="*/ 171227 w 277167"/>
              <a:gd name="connsiteY30" fmla="*/ 16557 h 330611"/>
              <a:gd name="connsiteX31" fmla="*/ 146733 w 277167"/>
              <a:gd name="connsiteY31" fmla="*/ 16557 h 330611"/>
              <a:gd name="connsiteX32" fmla="*/ 146733 w 277167"/>
              <a:gd name="connsiteY32" fmla="*/ 50049 h 330611"/>
              <a:gd name="connsiteX33" fmla="*/ 218539 w 277167"/>
              <a:gd name="connsiteY33" fmla="*/ 75521 h 330611"/>
              <a:gd name="connsiteX34" fmla="*/ 229994 w 277167"/>
              <a:gd name="connsiteY34" fmla="*/ 60898 h 330611"/>
              <a:gd name="connsiteX35" fmla="*/ 242753 w 277167"/>
              <a:gd name="connsiteY35" fmla="*/ 71276 h 330611"/>
              <a:gd name="connsiteX36" fmla="*/ 231205 w 277167"/>
              <a:gd name="connsiteY36" fmla="*/ 85805 h 330611"/>
              <a:gd name="connsiteX37" fmla="*/ 241668 w 277167"/>
              <a:gd name="connsiteY37" fmla="*/ 96404 h 330611"/>
              <a:gd name="connsiteX38" fmla="*/ 231205 w 277167"/>
              <a:gd name="connsiteY38" fmla="*/ 294651 h 330611"/>
              <a:gd name="connsiteX39" fmla="*/ 35498 w 277167"/>
              <a:gd name="connsiteY39" fmla="*/ 284052 h 330611"/>
              <a:gd name="connsiteX40" fmla="*/ 45962 w 277167"/>
              <a:gd name="connsiteY40" fmla="*/ 85805 h 330611"/>
              <a:gd name="connsiteX41" fmla="*/ 34413 w 277167"/>
              <a:gd name="connsiteY41" fmla="*/ 71276 h 330611"/>
              <a:gd name="connsiteX42" fmla="*/ 47172 w 277167"/>
              <a:gd name="connsiteY42" fmla="*/ 60898 h 330611"/>
              <a:gd name="connsiteX43" fmla="*/ 58628 w 277167"/>
              <a:gd name="connsiteY43" fmla="*/ 75521 h 330611"/>
              <a:gd name="connsiteX44" fmla="*/ 130433 w 277167"/>
              <a:gd name="connsiteY44" fmla="*/ 49954 h 330611"/>
              <a:gd name="connsiteX45" fmla="*/ 130433 w 277167"/>
              <a:gd name="connsiteY45" fmla="*/ 16557 h 330611"/>
              <a:gd name="connsiteX46" fmla="*/ 106033 w 277167"/>
              <a:gd name="connsiteY46" fmla="*/ 16557 h 330611"/>
              <a:gd name="connsiteX47" fmla="*/ 104288 w 277167"/>
              <a:gd name="connsiteY47" fmla="*/ 16557 h 330611"/>
              <a:gd name="connsiteX48" fmla="*/ 97011 w 277167"/>
              <a:gd name="connsiteY48" fmla="*/ 7418 h 330611"/>
              <a:gd name="connsiteX49" fmla="*/ 106033 w 277167"/>
              <a:gd name="connsiteY49" fmla="*/ 47 h 330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7167" h="330611">
                <a:moveTo>
                  <a:pt x="138444" y="181564"/>
                </a:moveTo>
                <a:cubicBezTo>
                  <a:pt x="133917" y="181616"/>
                  <a:pt x="130289" y="185375"/>
                  <a:pt x="130341" y="189960"/>
                </a:cubicBezTo>
                <a:cubicBezTo>
                  <a:pt x="130392" y="194545"/>
                  <a:pt x="134103" y="198219"/>
                  <a:pt x="138630" y="198167"/>
                </a:cubicBezTo>
                <a:cubicBezTo>
                  <a:pt x="138661" y="198167"/>
                  <a:pt x="138692" y="198167"/>
                  <a:pt x="138724" y="198167"/>
                </a:cubicBezTo>
                <a:cubicBezTo>
                  <a:pt x="143198" y="198114"/>
                  <a:pt x="146784" y="194398"/>
                  <a:pt x="146733" y="189865"/>
                </a:cubicBezTo>
                <a:cubicBezTo>
                  <a:pt x="146733" y="189834"/>
                  <a:pt x="146732" y="189802"/>
                  <a:pt x="146732" y="189771"/>
                </a:cubicBezTo>
                <a:cubicBezTo>
                  <a:pt x="146681" y="185186"/>
                  <a:pt x="142970" y="181512"/>
                  <a:pt x="138444" y="181564"/>
                </a:cubicBezTo>
                <a:close/>
                <a:moveTo>
                  <a:pt x="138630" y="165147"/>
                </a:moveTo>
                <a:cubicBezTo>
                  <a:pt x="148956" y="165162"/>
                  <a:pt x="158155" y="171760"/>
                  <a:pt x="161599" y="181621"/>
                </a:cubicBezTo>
                <a:cubicBezTo>
                  <a:pt x="166093" y="194491"/>
                  <a:pt x="159437" y="208615"/>
                  <a:pt x="146733" y="213168"/>
                </a:cubicBezTo>
                <a:lnTo>
                  <a:pt x="146733" y="297227"/>
                </a:lnTo>
                <a:lnTo>
                  <a:pt x="130433" y="297227"/>
                </a:lnTo>
                <a:lnTo>
                  <a:pt x="130433" y="213168"/>
                </a:lnTo>
                <a:cubicBezTo>
                  <a:pt x="120666" y="209668"/>
                  <a:pt x="114145" y="200301"/>
                  <a:pt x="114170" y="189806"/>
                </a:cubicBezTo>
                <a:cubicBezTo>
                  <a:pt x="114202" y="176155"/>
                  <a:pt x="125153" y="165115"/>
                  <a:pt x="138630" y="165147"/>
                </a:cubicBezTo>
                <a:close/>
                <a:moveTo>
                  <a:pt x="138629" y="82597"/>
                </a:moveTo>
                <a:cubicBezTo>
                  <a:pt x="187593" y="82671"/>
                  <a:pt x="230123" y="116740"/>
                  <a:pt x="241479" y="164988"/>
                </a:cubicBezTo>
                <a:cubicBezTo>
                  <a:pt x="255042" y="222615"/>
                  <a:pt x="219919" y="280469"/>
                  <a:pt x="163030" y="294208"/>
                </a:cubicBezTo>
                <a:lnTo>
                  <a:pt x="163030" y="277226"/>
                </a:lnTo>
                <a:cubicBezTo>
                  <a:pt x="201703" y="266197"/>
                  <a:pt x="228399" y="230439"/>
                  <a:pt x="228345" y="189742"/>
                </a:cubicBezTo>
                <a:cubicBezTo>
                  <a:pt x="228278" y="139618"/>
                  <a:pt x="188111" y="99039"/>
                  <a:pt x="138629" y="99107"/>
                </a:cubicBezTo>
                <a:close/>
                <a:moveTo>
                  <a:pt x="138444" y="65993"/>
                </a:moveTo>
                <a:cubicBezTo>
                  <a:pt x="70907" y="66045"/>
                  <a:pt x="16201" y="121546"/>
                  <a:pt x="16252" y="189959"/>
                </a:cubicBezTo>
                <a:cubicBezTo>
                  <a:pt x="16303" y="258372"/>
                  <a:pt x="71094" y="313789"/>
                  <a:pt x="138630" y="313737"/>
                </a:cubicBezTo>
                <a:cubicBezTo>
                  <a:pt x="206108" y="313633"/>
                  <a:pt x="260770" y="258219"/>
                  <a:pt x="260821" y="189865"/>
                </a:cubicBezTo>
                <a:cubicBezTo>
                  <a:pt x="260821" y="189833"/>
                  <a:pt x="260821" y="189802"/>
                  <a:pt x="260821" y="189770"/>
                </a:cubicBezTo>
                <a:cubicBezTo>
                  <a:pt x="260770" y="121358"/>
                  <a:pt x="205980" y="65940"/>
                  <a:pt x="138444" y="65993"/>
                </a:cubicBezTo>
                <a:close/>
                <a:moveTo>
                  <a:pt x="106033" y="47"/>
                </a:moveTo>
                <a:lnTo>
                  <a:pt x="171227" y="47"/>
                </a:lnTo>
                <a:cubicBezTo>
                  <a:pt x="175063" y="463"/>
                  <a:pt x="178093" y="3532"/>
                  <a:pt x="178504" y="7418"/>
                </a:cubicBezTo>
                <a:cubicBezTo>
                  <a:pt x="178985" y="11977"/>
                  <a:pt x="175728" y="16069"/>
                  <a:pt x="171227" y="16557"/>
                </a:cubicBezTo>
                <a:lnTo>
                  <a:pt x="146733" y="16557"/>
                </a:lnTo>
                <a:lnTo>
                  <a:pt x="146733" y="50049"/>
                </a:lnTo>
                <a:cubicBezTo>
                  <a:pt x="172551" y="51557"/>
                  <a:pt x="197432" y="60384"/>
                  <a:pt x="218539" y="75521"/>
                </a:cubicBezTo>
                <a:lnTo>
                  <a:pt x="229994" y="60898"/>
                </a:lnTo>
                <a:lnTo>
                  <a:pt x="242753" y="71276"/>
                </a:lnTo>
                <a:lnTo>
                  <a:pt x="231205" y="85805"/>
                </a:lnTo>
                <a:cubicBezTo>
                  <a:pt x="234876" y="89146"/>
                  <a:pt x="238369" y="92684"/>
                  <a:pt x="241668" y="96404"/>
                </a:cubicBezTo>
                <a:cubicBezTo>
                  <a:pt x="292821" y="154075"/>
                  <a:pt x="288137" y="242833"/>
                  <a:pt x="231205" y="294651"/>
                </a:cubicBezTo>
                <a:cubicBezTo>
                  <a:pt x="174273" y="346469"/>
                  <a:pt x="86651" y="341723"/>
                  <a:pt x="35498" y="284052"/>
                </a:cubicBezTo>
                <a:cubicBezTo>
                  <a:pt x="-15655" y="226380"/>
                  <a:pt x="-10970" y="137622"/>
                  <a:pt x="45962" y="85805"/>
                </a:cubicBezTo>
                <a:lnTo>
                  <a:pt x="34413" y="71276"/>
                </a:lnTo>
                <a:lnTo>
                  <a:pt x="47172" y="60898"/>
                </a:lnTo>
                <a:lnTo>
                  <a:pt x="58628" y="75521"/>
                </a:lnTo>
                <a:cubicBezTo>
                  <a:pt x="79724" y="60350"/>
                  <a:pt x="104606" y="51491"/>
                  <a:pt x="130433" y="49954"/>
                </a:cubicBezTo>
                <a:lnTo>
                  <a:pt x="130433" y="16557"/>
                </a:lnTo>
                <a:lnTo>
                  <a:pt x="106033" y="16557"/>
                </a:lnTo>
                <a:cubicBezTo>
                  <a:pt x="105453" y="16620"/>
                  <a:pt x="104868" y="16620"/>
                  <a:pt x="104288" y="16557"/>
                </a:cubicBezTo>
                <a:cubicBezTo>
                  <a:pt x="99787" y="16069"/>
                  <a:pt x="96529" y="11977"/>
                  <a:pt x="97011" y="7418"/>
                </a:cubicBezTo>
                <a:cubicBezTo>
                  <a:pt x="97493" y="2859"/>
                  <a:pt x="101532" y="-441"/>
                  <a:pt x="106033" y="47"/>
                </a:cubicBezTo>
                <a:close/>
              </a:path>
            </a:pathLst>
          </a:custGeom>
          <a:solidFill>
            <a:schemeClr val="accent2"/>
          </a:solidFill>
          <a:ln w="9208" cap="flat">
            <a:noFill/>
            <a:prstDash val="solid"/>
            <a:miter/>
          </a:ln>
        </p:spPr>
        <p:txBody>
          <a:bodyPr rtlCol="0" anchor="ctr"/>
          <a:lstStyle/>
          <a:p>
            <a:endParaRPr lang="en-US" dirty="0">
              <a:solidFill>
                <a:schemeClr val="bg1"/>
              </a:solidFill>
              <a:latin typeface="Oswald Medium" pitchFamily="2" charset="77"/>
            </a:endParaRPr>
          </a:p>
        </p:txBody>
      </p:sp>
      <p:sp>
        <p:nvSpPr>
          <p:cNvPr id="25" name="Freeform 24">
            <a:extLst>
              <a:ext uri="{FF2B5EF4-FFF2-40B4-BE49-F238E27FC236}">
                <a16:creationId xmlns="" xmlns:a16="http://schemas.microsoft.com/office/drawing/2014/main" id="{7CCD2CFD-C30F-5F4E-9BF0-AE4C496942DC}"/>
              </a:ext>
            </a:extLst>
          </p:cNvPr>
          <p:cNvSpPr/>
          <p:nvPr/>
        </p:nvSpPr>
        <p:spPr>
          <a:xfrm>
            <a:off x="7785878" y="3972532"/>
            <a:ext cx="262872" cy="261732"/>
          </a:xfrm>
          <a:custGeom>
            <a:avLst/>
            <a:gdLst>
              <a:gd name="connsiteX0" fmla="*/ 255858 w 330200"/>
              <a:gd name="connsiteY0" fmla="*/ 246216 h 328767"/>
              <a:gd name="connsiteX1" fmla="*/ 247650 w 330200"/>
              <a:gd name="connsiteY1" fmla="*/ 254424 h 328767"/>
              <a:gd name="connsiteX2" fmla="*/ 247650 w 330200"/>
              <a:gd name="connsiteY2" fmla="*/ 254612 h 328767"/>
              <a:gd name="connsiteX3" fmla="*/ 256045 w 330200"/>
              <a:gd name="connsiteY3" fmla="*/ 262819 h 328767"/>
              <a:gd name="connsiteX4" fmla="*/ 264253 w 330200"/>
              <a:gd name="connsiteY4" fmla="*/ 254424 h 328767"/>
              <a:gd name="connsiteX5" fmla="*/ 255858 w 330200"/>
              <a:gd name="connsiteY5" fmla="*/ 246216 h 328767"/>
              <a:gd name="connsiteX6" fmla="*/ 165100 w 330200"/>
              <a:gd name="connsiteY6" fmla="*/ 246216 h 328767"/>
              <a:gd name="connsiteX7" fmla="*/ 156798 w 330200"/>
              <a:gd name="connsiteY7" fmla="*/ 254424 h 328767"/>
              <a:gd name="connsiteX8" fmla="*/ 156797 w 330200"/>
              <a:gd name="connsiteY8" fmla="*/ 254518 h 328767"/>
              <a:gd name="connsiteX9" fmla="*/ 165099 w 330200"/>
              <a:gd name="connsiteY9" fmla="*/ 262821 h 328767"/>
              <a:gd name="connsiteX10" fmla="*/ 173402 w 330200"/>
              <a:gd name="connsiteY10" fmla="*/ 254519 h 328767"/>
              <a:gd name="connsiteX11" fmla="*/ 165100 w 330200"/>
              <a:gd name="connsiteY11" fmla="*/ 246216 h 328767"/>
              <a:gd name="connsiteX12" fmla="*/ 74247 w 330200"/>
              <a:gd name="connsiteY12" fmla="*/ 246216 h 328767"/>
              <a:gd name="connsiteX13" fmla="*/ 66040 w 330200"/>
              <a:gd name="connsiteY13" fmla="*/ 254424 h 328767"/>
              <a:gd name="connsiteX14" fmla="*/ 66039 w 330200"/>
              <a:gd name="connsiteY14" fmla="*/ 254518 h 328767"/>
              <a:gd name="connsiteX15" fmla="*/ 74341 w 330200"/>
              <a:gd name="connsiteY15" fmla="*/ 262821 h 328767"/>
              <a:gd name="connsiteX16" fmla="*/ 82644 w 330200"/>
              <a:gd name="connsiteY16" fmla="*/ 254519 h 328767"/>
              <a:gd name="connsiteX17" fmla="*/ 74342 w 330200"/>
              <a:gd name="connsiteY17" fmla="*/ 246216 h 328767"/>
              <a:gd name="connsiteX18" fmla="*/ 74247 w 330200"/>
              <a:gd name="connsiteY18" fmla="*/ 246216 h 328767"/>
              <a:gd name="connsiteX19" fmla="*/ 256047 w 330200"/>
              <a:gd name="connsiteY19" fmla="*/ 229612 h 328767"/>
              <a:gd name="connsiteX20" fmla="*/ 280764 w 330200"/>
              <a:gd name="connsiteY20" fmla="*/ 254519 h 328767"/>
              <a:gd name="connsiteX21" fmla="*/ 255858 w 330200"/>
              <a:gd name="connsiteY21" fmla="*/ 279236 h 328767"/>
              <a:gd name="connsiteX22" fmla="*/ 231140 w 330200"/>
              <a:gd name="connsiteY22" fmla="*/ 254424 h 328767"/>
              <a:gd name="connsiteX23" fmla="*/ 231140 w 330200"/>
              <a:gd name="connsiteY23" fmla="*/ 254330 h 328767"/>
              <a:gd name="connsiteX24" fmla="*/ 256047 w 330200"/>
              <a:gd name="connsiteY24" fmla="*/ 229612 h 328767"/>
              <a:gd name="connsiteX25" fmla="*/ 165289 w 330200"/>
              <a:gd name="connsiteY25" fmla="*/ 229612 h 328767"/>
              <a:gd name="connsiteX26" fmla="*/ 190006 w 330200"/>
              <a:gd name="connsiteY26" fmla="*/ 254519 h 328767"/>
              <a:gd name="connsiteX27" fmla="*/ 165100 w 330200"/>
              <a:gd name="connsiteY27" fmla="*/ 279236 h 328767"/>
              <a:gd name="connsiteX28" fmla="*/ 165005 w 330200"/>
              <a:gd name="connsiteY28" fmla="*/ 279236 h 328767"/>
              <a:gd name="connsiteX29" fmla="*/ 140382 w 330200"/>
              <a:gd name="connsiteY29" fmla="*/ 254424 h 328767"/>
              <a:gd name="connsiteX30" fmla="*/ 140382 w 330200"/>
              <a:gd name="connsiteY30" fmla="*/ 254330 h 328767"/>
              <a:gd name="connsiteX31" fmla="*/ 165289 w 330200"/>
              <a:gd name="connsiteY31" fmla="*/ 229612 h 328767"/>
              <a:gd name="connsiteX32" fmla="*/ 74342 w 330200"/>
              <a:gd name="connsiteY32" fmla="*/ 229612 h 328767"/>
              <a:gd name="connsiteX33" fmla="*/ 99154 w 330200"/>
              <a:gd name="connsiteY33" fmla="*/ 254424 h 328767"/>
              <a:gd name="connsiteX34" fmla="*/ 74342 w 330200"/>
              <a:gd name="connsiteY34" fmla="*/ 279236 h 328767"/>
              <a:gd name="connsiteX35" fmla="*/ 49530 w 330200"/>
              <a:gd name="connsiteY35" fmla="*/ 254424 h 328767"/>
              <a:gd name="connsiteX36" fmla="*/ 74342 w 330200"/>
              <a:gd name="connsiteY36" fmla="*/ 229612 h 328767"/>
              <a:gd name="connsiteX37" fmla="*/ 255858 w 330200"/>
              <a:gd name="connsiteY37" fmla="*/ 163666 h 328767"/>
              <a:gd name="connsiteX38" fmla="*/ 255763 w 330200"/>
              <a:gd name="connsiteY38" fmla="*/ 163667 h 328767"/>
              <a:gd name="connsiteX39" fmla="*/ 247650 w 330200"/>
              <a:gd name="connsiteY39" fmla="*/ 171968 h 328767"/>
              <a:gd name="connsiteX40" fmla="*/ 247651 w 330200"/>
              <a:gd name="connsiteY40" fmla="*/ 172062 h 328767"/>
              <a:gd name="connsiteX41" fmla="*/ 256047 w 330200"/>
              <a:gd name="connsiteY41" fmla="*/ 180269 h 328767"/>
              <a:gd name="connsiteX42" fmla="*/ 264254 w 330200"/>
              <a:gd name="connsiteY42" fmla="*/ 171873 h 328767"/>
              <a:gd name="connsiteX43" fmla="*/ 255858 w 330200"/>
              <a:gd name="connsiteY43" fmla="*/ 163666 h 328767"/>
              <a:gd name="connsiteX44" fmla="*/ 165100 w 330200"/>
              <a:gd name="connsiteY44" fmla="*/ 163666 h 328767"/>
              <a:gd name="connsiteX45" fmla="*/ 156798 w 330200"/>
              <a:gd name="connsiteY45" fmla="*/ 171968 h 328767"/>
              <a:gd name="connsiteX46" fmla="*/ 165100 w 330200"/>
              <a:gd name="connsiteY46" fmla="*/ 180271 h 328767"/>
              <a:gd name="connsiteX47" fmla="*/ 173402 w 330200"/>
              <a:gd name="connsiteY47" fmla="*/ 171968 h 328767"/>
              <a:gd name="connsiteX48" fmla="*/ 165100 w 330200"/>
              <a:gd name="connsiteY48" fmla="*/ 163666 h 328767"/>
              <a:gd name="connsiteX49" fmla="*/ 74153 w 330200"/>
              <a:gd name="connsiteY49" fmla="*/ 163666 h 328767"/>
              <a:gd name="connsiteX50" fmla="*/ 66040 w 330200"/>
              <a:gd name="connsiteY50" fmla="*/ 171969 h 328767"/>
              <a:gd name="connsiteX51" fmla="*/ 74342 w 330200"/>
              <a:gd name="connsiteY51" fmla="*/ 180271 h 328767"/>
              <a:gd name="connsiteX52" fmla="*/ 82645 w 330200"/>
              <a:gd name="connsiteY52" fmla="*/ 171969 h 328767"/>
              <a:gd name="connsiteX53" fmla="*/ 74342 w 330200"/>
              <a:gd name="connsiteY53" fmla="*/ 163666 h 328767"/>
              <a:gd name="connsiteX54" fmla="*/ 74153 w 330200"/>
              <a:gd name="connsiteY54" fmla="*/ 163666 h 328767"/>
              <a:gd name="connsiteX55" fmla="*/ 256046 w 330200"/>
              <a:gd name="connsiteY55" fmla="*/ 147062 h 328767"/>
              <a:gd name="connsiteX56" fmla="*/ 280764 w 330200"/>
              <a:gd name="connsiteY56" fmla="*/ 171968 h 328767"/>
              <a:gd name="connsiteX57" fmla="*/ 255858 w 330200"/>
              <a:gd name="connsiteY57" fmla="*/ 196686 h 328767"/>
              <a:gd name="connsiteX58" fmla="*/ 231140 w 330200"/>
              <a:gd name="connsiteY58" fmla="*/ 171968 h 328767"/>
              <a:gd name="connsiteX59" fmla="*/ 231140 w 330200"/>
              <a:gd name="connsiteY59" fmla="*/ 171780 h 328767"/>
              <a:gd name="connsiteX60" fmla="*/ 256046 w 330200"/>
              <a:gd name="connsiteY60" fmla="*/ 147062 h 328767"/>
              <a:gd name="connsiteX61" fmla="*/ 165288 w 330200"/>
              <a:gd name="connsiteY61" fmla="*/ 147062 h 328767"/>
              <a:gd name="connsiteX62" fmla="*/ 190006 w 330200"/>
              <a:gd name="connsiteY62" fmla="*/ 171968 h 328767"/>
              <a:gd name="connsiteX63" fmla="*/ 165100 w 330200"/>
              <a:gd name="connsiteY63" fmla="*/ 196686 h 328767"/>
              <a:gd name="connsiteX64" fmla="*/ 140382 w 330200"/>
              <a:gd name="connsiteY64" fmla="*/ 171968 h 328767"/>
              <a:gd name="connsiteX65" fmla="*/ 140382 w 330200"/>
              <a:gd name="connsiteY65" fmla="*/ 171780 h 328767"/>
              <a:gd name="connsiteX66" fmla="*/ 165288 w 330200"/>
              <a:gd name="connsiteY66" fmla="*/ 147062 h 328767"/>
              <a:gd name="connsiteX67" fmla="*/ 74342 w 330200"/>
              <a:gd name="connsiteY67" fmla="*/ 147062 h 328767"/>
              <a:gd name="connsiteX68" fmla="*/ 99154 w 330200"/>
              <a:gd name="connsiteY68" fmla="*/ 171874 h 328767"/>
              <a:gd name="connsiteX69" fmla="*/ 74342 w 330200"/>
              <a:gd name="connsiteY69" fmla="*/ 196686 h 328767"/>
              <a:gd name="connsiteX70" fmla="*/ 49530 w 330200"/>
              <a:gd name="connsiteY70" fmla="*/ 171969 h 328767"/>
              <a:gd name="connsiteX71" fmla="*/ 49530 w 330200"/>
              <a:gd name="connsiteY71" fmla="*/ 171874 h 328767"/>
              <a:gd name="connsiteX72" fmla="*/ 74342 w 330200"/>
              <a:gd name="connsiteY72" fmla="*/ 147062 h 328767"/>
              <a:gd name="connsiteX73" fmla="*/ 16510 w 330200"/>
              <a:gd name="connsiteY73" fmla="*/ 114136 h 328767"/>
              <a:gd name="connsiteX74" fmla="*/ 16510 w 330200"/>
              <a:gd name="connsiteY74" fmla="*/ 312257 h 328767"/>
              <a:gd name="connsiteX75" fmla="*/ 313690 w 330200"/>
              <a:gd name="connsiteY75" fmla="*/ 312257 h 328767"/>
              <a:gd name="connsiteX76" fmla="*/ 313690 w 330200"/>
              <a:gd name="connsiteY76" fmla="*/ 114136 h 328767"/>
              <a:gd name="connsiteX77" fmla="*/ 16510 w 330200"/>
              <a:gd name="connsiteY77" fmla="*/ 48096 h 328767"/>
              <a:gd name="connsiteX78" fmla="*/ 16510 w 330200"/>
              <a:gd name="connsiteY78" fmla="*/ 97626 h 328767"/>
              <a:gd name="connsiteX79" fmla="*/ 313690 w 330200"/>
              <a:gd name="connsiteY79" fmla="*/ 97626 h 328767"/>
              <a:gd name="connsiteX80" fmla="*/ 313690 w 330200"/>
              <a:gd name="connsiteY80" fmla="*/ 48096 h 328767"/>
              <a:gd name="connsiteX81" fmla="*/ 256789 w 330200"/>
              <a:gd name="connsiteY81" fmla="*/ 15912 h 328767"/>
              <a:gd name="connsiteX82" fmla="*/ 247650 w 330200"/>
              <a:gd name="connsiteY82" fmla="*/ 23284 h 328767"/>
              <a:gd name="connsiteX83" fmla="*/ 247650 w 330200"/>
              <a:gd name="connsiteY83" fmla="*/ 31586 h 328767"/>
              <a:gd name="connsiteX84" fmla="*/ 264160 w 330200"/>
              <a:gd name="connsiteY84" fmla="*/ 31586 h 328767"/>
              <a:gd name="connsiteX85" fmla="*/ 264160 w 330200"/>
              <a:gd name="connsiteY85" fmla="*/ 23284 h 328767"/>
              <a:gd name="connsiteX86" fmla="*/ 256789 w 330200"/>
              <a:gd name="connsiteY86" fmla="*/ 15912 h 328767"/>
              <a:gd name="connsiteX87" fmla="*/ 75179 w 330200"/>
              <a:gd name="connsiteY87" fmla="*/ 15912 h 328767"/>
              <a:gd name="connsiteX88" fmla="*/ 66040 w 330200"/>
              <a:gd name="connsiteY88" fmla="*/ 23284 h 328767"/>
              <a:gd name="connsiteX89" fmla="*/ 66040 w 330200"/>
              <a:gd name="connsiteY89" fmla="*/ 31586 h 328767"/>
              <a:gd name="connsiteX90" fmla="*/ 82550 w 330200"/>
              <a:gd name="connsiteY90" fmla="*/ 31586 h 328767"/>
              <a:gd name="connsiteX91" fmla="*/ 82550 w 330200"/>
              <a:gd name="connsiteY91" fmla="*/ 23284 h 328767"/>
              <a:gd name="connsiteX92" fmla="*/ 75179 w 330200"/>
              <a:gd name="connsiteY92" fmla="*/ 15912 h 328767"/>
              <a:gd name="connsiteX93" fmla="*/ 72766 w 330200"/>
              <a:gd name="connsiteY93" fmla="*/ 48 h 328767"/>
              <a:gd name="connsiteX94" fmla="*/ 99060 w 330200"/>
              <a:gd name="connsiteY94" fmla="*/ 23284 h 328767"/>
              <a:gd name="connsiteX95" fmla="*/ 99060 w 330200"/>
              <a:gd name="connsiteY95" fmla="*/ 31586 h 328767"/>
              <a:gd name="connsiteX96" fmla="*/ 231140 w 330200"/>
              <a:gd name="connsiteY96" fmla="*/ 31586 h 328767"/>
              <a:gd name="connsiteX97" fmla="*/ 231140 w 330200"/>
              <a:gd name="connsiteY97" fmla="*/ 23284 h 328767"/>
              <a:gd name="connsiteX98" fmla="*/ 254376 w 330200"/>
              <a:gd name="connsiteY98" fmla="*/ 48 h 328767"/>
              <a:gd name="connsiteX99" fmla="*/ 280670 w 330200"/>
              <a:gd name="connsiteY99" fmla="*/ 23284 h 328767"/>
              <a:gd name="connsiteX100" fmla="*/ 280670 w 330200"/>
              <a:gd name="connsiteY100" fmla="*/ 31586 h 328767"/>
              <a:gd name="connsiteX101" fmla="*/ 313690 w 330200"/>
              <a:gd name="connsiteY101" fmla="*/ 31586 h 328767"/>
              <a:gd name="connsiteX102" fmla="*/ 330200 w 330200"/>
              <a:gd name="connsiteY102" fmla="*/ 48096 h 328767"/>
              <a:gd name="connsiteX103" fmla="*/ 330200 w 330200"/>
              <a:gd name="connsiteY103" fmla="*/ 312257 h 328767"/>
              <a:gd name="connsiteX104" fmla="*/ 313690 w 330200"/>
              <a:gd name="connsiteY104" fmla="*/ 328767 h 328767"/>
              <a:gd name="connsiteX105" fmla="*/ 16510 w 330200"/>
              <a:gd name="connsiteY105" fmla="*/ 328767 h 328767"/>
              <a:gd name="connsiteX106" fmla="*/ 0 w 330200"/>
              <a:gd name="connsiteY106" fmla="*/ 312257 h 328767"/>
              <a:gd name="connsiteX107" fmla="*/ 0 w 330200"/>
              <a:gd name="connsiteY107" fmla="*/ 48096 h 328767"/>
              <a:gd name="connsiteX108" fmla="*/ 16510 w 330200"/>
              <a:gd name="connsiteY108" fmla="*/ 31586 h 328767"/>
              <a:gd name="connsiteX109" fmla="*/ 49530 w 330200"/>
              <a:gd name="connsiteY109" fmla="*/ 31586 h 328767"/>
              <a:gd name="connsiteX110" fmla="*/ 49530 w 330200"/>
              <a:gd name="connsiteY110" fmla="*/ 23284 h 328767"/>
              <a:gd name="connsiteX111" fmla="*/ 72766 w 330200"/>
              <a:gd name="connsiteY111" fmla="*/ 48 h 32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0200" h="328767">
                <a:moveTo>
                  <a:pt x="255858" y="246216"/>
                </a:moveTo>
                <a:cubicBezTo>
                  <a:pt x="251325" y="246216"/>
                  <a:pt x="247650" y="249891"/>
                  <a:pt x="247650" y="254424"/>
                </a:cubicBezTo>
                <a:cubicBezTo>
                  <a:pt x="247649" y="254487"/>
                  <a:pt x="247649" y="254549"/>
                  <a:pt x="247650" y="254612"/>
                </a:cubicBezTo>
                <a:cubicBezTo>
                  <a:pt x="247702" y="259196"/>
                  <a:pt x="251461" y="262871"/>
                  <a:pt x="256045" y="262819"/>
                </a:cubicBezTo>
                <a:cubicBezTo>
                  <a:pt x="260630" y="262768"/>
                  <a:pt x="264305" y="259009"/>
                  <a:pt x="264253" y="254424"/>
                </a:cubicBezTo>
                <a:cubicBezTo>
                  <a:pt x="264201" y="249839"/>
                  <a:pt x="260443" y="246164"/>
                  <a:pt x="255858" y="246216"/>
                </a:cubicBezTo>
                <a:close/>
                <a:moveTo>
                  <a:pt x="165100" y="246216"/>
                </a:moveTo>
                <a:cubicBezTo>
                  <a:pt x="160551" y="246216"/>
                  <a:pt x="156850" y="249876"/>
                  <a:pt x="156798" y="254424"/>
                </a:cubicBezTo>
                <a:cubicBezTo>
                  <a:pt x="156798" y="254455"/>
                  <a:pt x="156797" y="254487"/>
                  <a:pt x="156797" y="254518"/>
                </a:cubicBezTo>
                <a:cubicBezTo>
                  <a:pt x="156797" y="259103"/>
                  <a:pt x="160514" y="262820"/>
                  <a:pt x="165099" y="262821"/>
                </a:cubicBezTo>
                <a:cubicBezTo>
                  <a:pt x="169684" y="262821"/>
                  <a:pt x="173401" y="259104"/>
                  <a:pt x="173402" y="254519"/>
                </a:cubicBezTo>
                <a:cubicBezTo>
                  <a:pt x="173402" y="249934"/>
                  <a:pt x="169685" y="246216"/>
                  <a:pt x="165100" y="246216"/>
                </a:cubicBezTo>
                <a:close/>
                <a:moveTo>
                  <a:pt x="74247" y="246216"/>
                </a:moveTo>
                <a:cubicBezTo>
                  <a:pt x="69714" y="246216"/>
                  <a:pt x="66040" y="249891"/>
                  <a:pt x="66040" y="254424"/>
                </a:cubicBezTo>
                <a:cubicBezTo>
                  <a:pt x="66040" y="254455"/>
                  <a:pt x="66039" y="254487"/>
                  <a:pt x="66039" y="254518"/>
                </a:cubicBezTo>
                <a:cubicBezTo>
                  <a:pt x="66039" y="259103"/>
                  <a:pt x="69756" y="262820"/>
                  <a:pt x="74341" y="262821"/>
                </a:cubicBezTo>
                <a:cubicBezTo>
                  <a:pt x="78926" y="262821"/>
                  <a:pt x="82644" y="259104"/>
                  <a:pt x="82644" y="254519"/>
                </a:cubicBezTo>
                <a:cubicBezTo>
                  <a:pt x="82644" y="249934"/>
                  <a:pt x="78927" y="246217"/>
                  <a:pt x="74342" y="246216"/>
                </a:cubicBezTo>
                <a:cubicBezTo>
                  <a:pt x="74311" y="246216"/>
                  <a:pt x="74279" y="246216"/>
                  <a:pt x="74247" y="246216"/>
                </a:cubicBezTo>
                <a:close/>
                <a:moveTo>
                  <a:pt x="256047" y="229612"/>
                </a:moveTo>
                <a:cubicBezTo>
                  <a:pt x="269750" y="229664"/>
                  <a:pt x="280816" y="240815"/>
                  <a:pt x="280764" y="254519"/>
                </a:cubicBezTo>
                <a:cubicBezTo>
                  <a:pt x="280712" y="268222"/>
                  <a:pt x="269561" y="279288"/>
                  <a:pt x="255858" y="279236"/>
                </a:cubicBezTo>
                <a:cubicBezTo>
                  <a:pt x="242191" y="279184"/>
                  <a:pt x="231140" y="268091"/>
                  <a:pt x="231140" y="254424"/>
                </a:cubicBezTo>
                <a:cubicBezTo>
                  <a:pt x="231140" y="254393"/>
                  <a:pt x="231140" y="254361"/>
                  <a:pt x="231140" y="254330"/>
                </a:cubicBezTo>
                <a:cubicBezTo>
                  <a:pt x="231192" y="240627"/>
                  <a:pt x="242343" y="229560"/>
                  <a:pt x="256047" y="229612"/>
                </a:cubicBezTo>
                <a:close/>
                <a:moveTo>
                  <a:pt x="165289" y="229612"/>
                </a:moveTo>
                <a:cubicBezTo>
                  <a:pt x="178992" y="229664"/>
                  <a:pt x="190058" y="240815"/>
                  <a:pt x="190006" y="254519"/>
                </a:cubicBezTo>
                <a:cubicBezTo>
                  <a:pt x="189954" y="268222"/>
                  <a:pt x="178803" y="279288"/>
                  <a:pt x="165100" y="279236"/>
                </a:cubicBezTo>
                <a:cubicBezTo>
                  <a:pt x="165069" y="279236"/>
                  <a:pt x="165037" y="279236"/>
                  <a:pt x="165005" y="279236"/>
                </a:cubicBezTo>
                <a:cubicBezTo>
                  <a:pt x="151354" y="279184"/>
                  <a:pt x="140330" y="268075"/>
                  <a:pt x="140382" y="254424"/>
                </a:cubicBezTo>
                <a:cubicBezTo>
                  <a:pt x="140382" y="254393"/>
                  <a:pt x="140382" y="254361"/>
                  <a:pt x="140382" y="254330"/>
                </a:cubicBezTo>
                <a:cubicBezTo>
                  <a:pt x="140434" y="240627"/>
                  <a:pt x="151585" y="229560"/>
                  <a:pt x="165289" y="229612"/>
                </a:cubicBezTo>
                <a:close/>
                <a:moveTo>
                  <a:pt x="74342" y="229612"/>
                </a:moveTo>
                <a:cubicBezTo>
                  <a:pt x="88046" y="229612"/>
                  <a:pt x="99154" y="240721"/>
                  <a:pt x="99154" y="254424"/>
                </a:cubicBezTo>
                <a:cubicBezTo>
                  <a:pt x="99154" y="268128"/>
                  <a:pt x="88046" y="279236"/>
                  <a:pt x="74342" y="279236"/>
                </a:cubicBezTo>
                <a:cubicBezTo>
                  <a:pt x="60639" y="279236"/>
                  <a:pt x="49530" y="268128"/>
                  <a:pt x="49530" y="254424"/>
                </a:cubicBezTo>
                <a:cubicBezTo>
                  <a:pt x="49530" y="240721"/>
                  <a:pt x="60639" y="229612"/>
                  <a:pt x="74342" y="229612"/>
                </a:cubicBezTo>
                <a:close/>
                <a:moveTo>
                  <a:pt x="255858" y="163666"/>
                </a:moveTo>
                <a:cubicBezTo>
                  <a:pt x="255826" y="163666"/>
                  <a:pt x="255795" y="163666"/>
                  <a:pt x="255763" y="163667"/>
                </a:cubicBezTo>
                <a:cubicBezTo>
                  <a:pt x="251230" y="163719"/>
                  <a:pt x="247598" y="167436"/>
                  <a:pt x="247650" y="171968"/>
                </a:cubicBezTo>
                <a:cubicBezTo>
                  <a:pt x="247650" y="172000"/>
                  <a:pt x="247650" y="172031"/>
                  <a:pt x="247651" y="172062"/>
                </a:cubicBezTo>
                <a:cubicBezTo>
                  <a:pt x="247703" y="176647"/>
                  <a:pt x="251462" y="180322"/>
                  <a:pt x="256047" y="180269"/>
                </a:cubicBezTo>
                <a:cubicBezTo>
                  <a:pt x="260632" y="180217"/>
                  <a:pt x="264306" y="176458"/>
                  <a:pt x="264254" y="171873"/>
                </a:cubicBezTo>
                <a:cubicBezTo>
                  <a:pt x="264202" y="167289"/>
                  <a:pt x="260443" y="163614"/>
                  <a:pt x="255858" y="163666"/>
                </a:cubicBezTo>
                <a:close/>
                <a:moveTo>
                  <a:pt x="165100" y="163666"/>
                </a:moveTo>
                <a:cubicBezTo>
                  <a:pt x="160515" y="163666"/>
                  <a:pt x="156798" y="167383"/>
                  <a:pt x="156798" y="171968"/>
                </a:cubicBezTo>
                <a:cubicBezTo>
                  <a:pt x="156798" y="176553"/>
                  <a:pt x="160515" y="180271"/>
                  <a:pt x="165100" y="180271"/>
                </a:cubicBezTo>
                <a:cubicBezTo>
                  <a:pt x="169685" y="180271"/>
                  <a:pt x="173402" y="176554"/>
                  <a:pt x="173402" y="171968"/>
                </a:cubicBezTo>
                <a:cubicBezTo>
                  <a:pt x="173402" y="167383"/>
                  <a:pt x="169685" y="163666"/>
                  <a:pt x="165100" y="163666"/>
                </a:cubicBezTo>
                <a:close/>
                <a:moveTo>
                  <a:pt x="74153" y="163666"/>
                </a:moveTo>
                <a:cubicBezTo>
                  <a:pt x="69620" y="163719"/>
                  <a:pt x="65988" y="167436"/>
                  <a:pt x="66040" y="171969"/>
                </a:cubicBezTo>
                <a:cubicBezTo>
                  <a:pt x="66040" y="176554"/>
                  <a:pt x="69757" y="180271"/>
                  <a:pt x="74342" y="180271"/>
                </a:cubicBezTo>
                <a:cubicBezTo>
                  <a:pt x="78928" y="180271"/>
                  <a:pt x="82645" y="176554"/>
                  <a:pt x="82645" y="171969"/>
                </a:cubicBezTo>
                <a:cubicBezTo>
                  <a:pt x="82645" y="167383"/>
                  <a:pt x="78928" y="163666"/>
                  <a:pt x="74342" y="163666"/>
                </a:cubicBezTo>
                <a:cubicBezTo>
                  <a:pt x="74279" y="163666"/>
                  <a:pt x="74216" y="163666"/>
                  <a:pt x="74153" y="163666"/>
                </a:cubicBezTo>
                <a:close/>
                <a:moveTo>
                  <a:pt x="256046" y="147062"/>
                </a:moveTo>
                <a:cubicBezTo>
                  <a:pt x="269750" y="147114"/>
                  <a:pt x="280816" y="158265"/>
                  <a:pt x="280764" y="171968"/>
                </a:cubicBezTo>
                <a:cubicBezTo>
                  <a:pt x="280712" y="185672"/>
                  <a:pt x="269561" y="196738"/>
                  <a:pt x="255858" y="196686"/>
                </a:cubicBezTo>
                <a:cubicBezTo>
                  <a:pt x="242228" y="196634"/>
                  <a:pt x="231192" y="185598"/>
                  <a:pt x="231140" y="171968"/>
                </a:cubicBezTo>
                <a:cubicBezTo>
                  <a:pt x="231140" y="171906"/>
                  <a:pt x="231140" y="171843"/>
                  <a:pt x="231140" y="171780"/>
                </a:cubicBezTo>
                <a:cubicBezTo>
                  <a:pt x="231192" y="158077"/>
                  <a:pt x="242343" y="147010"/>
                  <a:pt x="256046" y="147062"/>
                </a:cubicBezTo>
                <a:close/>
                <a:moveTo>
                  <a:pt x="165288" y="147062"/>
                </a:moveTo>
                <a:cubicBezTo>
                  <a:pt x="178992" y="147114"/>
                  <a:pt x="190058" y="158265"/>
                  <a:pt x="190006" y="171968"/>
                </a:cubicBezTo>
                <a:cubicBezTo>
                  <a:pt x="189954" y="185672"/>
                  <a:pt x="178803" y="196738"/>
                  <a:pt x="165100" y="196686"/>
                </a:cubicBezTo>
                <a:cubicBezTo>
                  <a:pt x="151449" y="196686"/>
                  <a:pt x="140382" y="185620"/>
                  <a:pt x="140382" y="171968"/>
                </a:cubicBezTo>
                <a:cubicBezTo>
                  <a:pt x="140382" y="171906"/>
                  <a:pt x="140382" y="171843"/>
                  <a:pt x="140382" y="171780"/>
                </a:cubicBezTo>
                <a:cubicBezTo>
                  <a:pt x="140434" y="158077"/>
                  <a:pt x="151585" y="147010"/>
                  <a:pt x="165288" y="147062"/>
                </a:cubicBezTo>
                <a:close/>
                <a:moveTo>
                  <a:pt x="74342" y="147062"/>
                </a:moveTo>
                <a:cubicBezTo>
                  <a:pt x="88045" y="147062"/>
                  <a:pt x="99154" y="158171"/>
                  <a:pt x="99154" y="171874"/>
                </a:cubicBezTo>
                <a:cubicBezTo>
                  <a:pt x="99154" y="185577"/>
                  <a:pt x="88046" y="196686"/>
                  <a:pt x="74342" y="196686"/>
                </a:cubicBezTo>
                <a:cubicBezTo>
                  <a:pt x="60676" y="196686"/>
                  <a:pt x="49582" y="185635"/>
                  <a:pt x="49530" y="171969"/>
                </a:cubicBezTo>
                <a:cubicBezTo>
                  <a:pt x="49530" y="171937"/>
                  <a:pt x="49530" y="171906"/>
                  <a:pt x="49530" y="171874"/>
                </a:cubicBezTo>
                <a:cubicBezTo>
                  <a:pt x="49530" y="158171"/>
                  <a:pt x="60639" y="147062"/>
                  <a:pt x="74342" y="147062"/>
                </a:cubicBezTo>
                <a:close/>
                <a:moveTo>
                  <a:pt x="16510" y="114136"/>
                </a:moveTo>
                <a:lnTo>
                  <a:pt x="16510" y="312257"/>
                </a:lnTo>
                <a:lnTo>
                  <a:pt x="313690" y="312257"/>
                </a:lnTo>
                <a:lnTo>
                  <a:pt x="313690" y="114136"/>
                </a:lnTo>
                <a:close/>
                <a:moveTo>
                  <a:pt x="16510" y="48096"/>
                </a:moveTo>
                <a:lnTo>
                  <a:pt x="16510" y="97626"/>
                </a:lnTo>
                <a:lnTo>
                  <a:pt x="313690" y="97626"/>
                </a:lnTo>
                <a:lnTo>
                  <a:pt x="313690" y="48096"/>
                </a:lnTo>
                <a:close/>
                <a:moveTo>
                  <a:pt x="256789" y="15912"/>
                </a:moveTo>
                <a:cubicBezTo>
                  <a:pt x="252230" y="15424"/>
                  <a:pt x="248138" y="18725"/>
                  <a:pt x="247650" y="23284"/>
                </a:cubicBezTo>
                <a:lnTo>
                  <a:pt x="247650" y="31586"/>
                </a:lnTo>
                <a:lnTo>
                  <a:pt x="264160" y="31586"/>
                </a:lnTo>
                <a:lnTo>
                  <a:pt x="264160" y="23284"/>
                </a:lnTo>
                <a:cubicBezTo>
                  <a:pt x="263744" y="19398"/>
                  <a:pt x="260674" y="16328"/>
                  <a:pt x="256789" y="15912"/>
                </a:cubicBezTo>
                <a:close/>
                <a:moveTo>
                  <a:pt x="75179" y="15912"/>
                </a:moveTo>
                <a:cubicBezTo>
                  <a:pt x="70620" y="15424"/>
                  <a:pt x="66528" y="18725"/>
                  <a:pt x="66040" y="23284"/>
                </a:cubicBezTo>
                <a:lnTo>
                  <a:pt x="66040" y="31586"/>
                </a:lnTo>
                <a:lnTo>
                  <a:pt x="82550" y="31586"/>
                </a:lnTo>
                <a:lnTo>
                  <a:pt x="82550" y="23284"/>
                </a:lnTo>
                <a:cubicBezTo>
                  <a:pt x="82134" y="19398"/>
                  <a:pt x="79064" y="16328"/>
                  <a:pt x="75179" y="15912"/>
                </a:cubicBezTo>
                <a:close/>
                <a:moveTo>
                  <a:pt x="72766" y="48"/>
                </a:moveTo>
                <a:cubicBezTo>
                  <a:pt x="86443" y="-797"/>
                  <a:pt x="98215" y="9606"/>
                  <a:pt x="99060" y="23284"/>
                </a:cubicBezTo>
                <a:lnTo>
                  <a:pt x="99060" y="31586"/>
                </a:lnTo>
                <a:lnTo>
                  <a:pt x="231140" y="31586"/>
                </a:lnTo>
                <a:lnTo>
                  <a:pt x="231140" y="23284"/>
                </a:lnTo>
                <a:cubicBezTo>
                  <a:pt x="231912" y="10785"/>
                  <a:pt x="241877" y="820"/>
                  <a:pt x="254376" y="48"/>
                </a:cubicBezTo>
                <a:cubicBezTo>
                  <a:pt x="268053" y="-797"/>
                  <a:pt x="279825" y="9606"/>
                  <a:pt x="280670" y="23284"/>
                </a:cubicBezTo>
                <a:lnTo>
                  <a:pt x="280670" y="31586"/>
                </a:lnTo>
                <a:lnTo>
                  <a:pt x="313690" y="31586"/>
                </a:lnTo>
                <a:cubicBezTo>
                  <a:pt x="322808" y="31586"/>
                  <a:pt x="330200" y="38978"/>
                  <a:pt x="330200" y="48096"/>
                </a:cubicBezTo>
                <a:lnTo>
                  <a:pt x="330200" y="312257"/>
                </a:lnTo>
                <a:cubicBezTo>
                  <a:pt x="330200" y="321375"/>
                  <a:pt x="322808" y="328767"/>
                  <a:pt x="313690" y="328767"/>
                </a:cubicBezTo>
                <a:lnTo>
                  <a:pt x="16510" y="328767"/>
                </a:lnTo>
                <a:cubicBezTo>
                  <a:pt x="7392" y="328767"/>
                  <a:pt x="0" y="321375"/>
                  <a:pt x="0" y="312257"/>
                </a:cubicBezTo>
                <a:lnTo>
                  <a:pt x="0" y="48096"/>
                </a:lnTo>
                <a:cubicBezTo>
                  <a:pt x="0" y="38978"/>
                  <a:pt x="7392" y="31586"/>
                  <a:pt x="16510" y="31586"/>
                </a:cubicBezTo>
                <a:lnTo>
                  <a:pt x="49530" y="31586"/>
                </a:lnTo>
                <a:lnTo>
                  <a:pt x="49530" y="23284"/>
                </a:lnTo>
                <a:cubicBezTo>
                  <a:pt x="50302" y="10785"/>
                  <a:pt x="60267" y="820"/>
                  <a:pt x="72766" y="48"/>
                </a:cubicBezTo>
                <a:close/>
              </a:path>
            </a:pathLst>
          </a:custGeom>
          <a:solidFill>
            <a:schemeClr val="accent2"/>
          </a:solidFill>
          <a:ln w="9253" cap="flat">
            <a:noFill/>
            <a:prstDash val="solid"/>
            <a:miter/>
          </a:ln>
        </p:spPr>
        <p:txBody>
          <a:bodyPr rtlCol="0" anchor="ctr"/>
          <a:lstStyle/>
          <a:p>
            <a:endParaRPr lang="en-US" dirty="0">
              <a:solidFill>
                <a:schemeClr val="bg1"/>
              </a:solidFill>
              <a:latin typeface="Oswald Medium" pitchFamily="2" charset="77"/>
            </a:endParaRPr>
          </a:p>
        </p:txBody>
      </p:sp>
      <p:sp>
        <p:nvSpPr>
          <p:cNvPr id="26" name="Freeform 25">
            <a:extLst>
              <a:ext uri="{FF2B5EF4-FFF2-40B4-BE49-F238E27FC236}">
                <a16:creationId xmlns="" xmlns:a16="http://schemas.microsoft.com/office/drawing/2014/main" id="{A37CE0DF-5E60-DC4B-8668-329AF343D418}"/>
              </a:ext>
            </a:extLst>
          </p:cNvPr>
          <p:cNvSpPr/>
          <p:nvPr/>
        </p:nvSpPr>
        <p:spPr>
          <a:xfrm>
            <a:off x="3700764" y="3006822"/>
            <a:ext cx="307266" cy="259584"/>
          </a:xfrm>
          <a:custGeom>
            <a:avLst/>
            <a:gdLst>
              <a:gd name="connsiteX0" fmla="*/ 82668 w 327961"/>
              <a:gd name="connsiteY0" fmla="*/ 179283 h 277068"/>
              <a:gd name="connsiteX1" fmla="*/ 118331 w 327961"/>
              <a:gd name="connsiteY1" fmla="*/ 260774 h 277068"/>
              <a:gd name="connsiteX2" fmla="*/ 151351 w 327961"/>
              <a:gd name="connsiteY2" fmla="*/ 244476 h 277068"/>
              <a:gd name="connsiteX3" fmla="*/ 122765 w 327961"/>
              <a:gd name="connsiteY3" fmla="*/ 179283 h 277068"/>
              <a:gd name="connsiteX4" fmla="*/ 261921 w 327961"/>
              <a:gd name="connsiteY4" fmla="*/ 89501 h 277068"/>
              <a:gd name="connsiteX5" fmla="*/ 261921 w 327961"/>
              <a:gd name="connsiteY5" fmla="*/ 154696 h 277068"/>
              <a:gd name="connsiteX6" fmla="*/ 270571 w 327961"/>
              <a:gd name="connsiteY6" fmla="*/ 146156 h 277068"/>
              <a:gd name="connsiteX7" fmla="*/ 261921 w 327961"/>
              <a:gd name="connsiteY7" fmla="*/ 89501 h 277068"/>
              <a:gd name="connsiteX8" fmla="*/ 55498 w 327961"/>
              <a:gd name="connsiteY8" fmla="*/ 81492 h 277068"/>
              <a:gd name="connsiteX9" fmla="*/ 16197 w 327961"/>
              <a:gd name="connsiteY9" fmla="*/ 120290 h 277068"/>
              <a:gd name="connsiteX10" fmla="*/ 55498 w 327961"/>
              <a:gd name="connsiteY10" fmla="*/ 162984 h 277068"/>
              <a:gd name="connsiteX11" fmla="*/ 63800 w 327961"/>
              <a:gd name="connsiteY11" fmla="*/ 162984 h 277068"/>
              <a:gd name="connsiteX12" fmla="*/ 63800 w 327961"/>
              <a:gd name="connsiteY12" fmla="*/ 81492 h 277068"/>
              <a:gd name="connsiteX13" fmla="*/ 280788 w 327961"/>
              <a:gd name="connsiteY13" fmla="*/ 45356 h 277068"/>
              <a:gd name="connsiteX14" fmla="*/ 327961 w 327961"/>
              <a:gd name="connsiteY14" fmla="*/ 122191 h 277068"/>
              <a:gd name="connsiteX15" fmla="*/ 280788 w 327961"/>
              <a:gd name="connsiteY15" fmla="*/ 199119 h 277068"/>
              <a:gd name="connsiteX16" fmla="*/ 271354 w 327961"/>
              <a:gd name="connsiteY16" fmla="*/ 185522 h 277068"/>
              <a:gd name="connsiteX17" fmla="*/ 311168 w 327961"/>
              <a:gd name="connsiteY17" fmla="*/ 122191 h 277068"/>
              <a:gd name="connsiteX18" fmla="*/ 271354 w 327961"/>
              <a:gd name="connsiteY18" fmla="*/ 58953 h 277068"/>
              <a:gd name="connsiteX19" fmla="*/ 245411 w 327961"/>
              <a:gd name="connsiteY19" fmla="*/ 16298 h 277068"/>
              <a:gd name="connsiteX20" fmla="*/ 162861 w 327961"/>
              <a:gd name="connsiteY20" fmla="*/ 81492 h 277068"/>
              <a:gd name="connsiteX21" fmla="*/ 80310 w 327961"/>
              <a:gd name="connsiteY21" fmla="*/ 81492 h 277068"/>
              <a:gd name="connsiteX22" fmla="*/ 80310 w 327961"/>
              <a:gd name="connsiteY22" fmla="*/ 162984 h 277068"/>
              <a:gd name="connsiteX23" fmla="*/ 163144 w 327961"/>
              <a:gd name="connsiteY23" fmla="*/ 162984 h 277068"/>
              <a:gd name="connsiteX24" fmla="*/ 245694 w 327961"/>
              <a:gd name="connsiteY24" fmla="*/ 228178 h 277068"/>
              <a:gd name="connsiteX25" fmla="*/ 245411 w 327961"/>
              <a:gd name="connsiteY25" fmla="*/ 0 h 277068"/>
              <a:gd name="connsiteX26" fmla="*/ 252487 w 327961"/>
              <a:gd name="connsiteY26" fmla="*/ 1583 h 277068"/>
              <a:gd name="connsiteX27" fmla="*/ 261921 w 327961"/>
              <a:gd name="connsiteY27" fmla="*/ 16298 h 277068"/>
              <a:gd name="connsiteX28" fmla="*/ 261921 w 327961"/>
              <a:gd name="connsiteY28" fmla="*/ 70968 h 277068"/>
              <a:gd name="connsiteX29" fmla="*/ 294941 w 327961"/>
              <a:gd name="connsiteY29" fmla="*/ 122192 h 277068"/>
              <a:gd name="connsiteX30" fmla="*/ 262015 w 327961"/>
              <a:gd name="connsiteY30" fmla="*/ 173508 h 277068"/>
              <a:gd name="connsiteX31" fmla="*/ 262015 w 327961"/>
              <a:gd name="connsiteY31" fmla="*/ 228178 h 277068"/>
              <a:gd name="connsiteX32" fmla="*/ 252581 w 327961"/>
              <a:gd name="connsiteY32" fmla="*/ 242893 h 277068"/>
              <a:gd name="connsiteX33" fmla="*/ 245411 w 327961"/>
              <a:gd name="connsiteY33" fmla="*/ 244476 h 277068"/>
              <a:gd name="connsiteX34" fmla="*/ 235128 w 327961"/>
              <a:gd name="connsiteY34" fmla="*/ 240937 h 277068"/>
              <a:gd name="connsiteX35" fmla="*/ 157106 w 327961"/>
              <a:gd name="connsiteY35" fmla="*/ 179283 h 277068"/>
              <a:gd name="connsiteX36" fmla="*/ 140973 w 327961"/>
              <a:gd name="connsiteY36" fmla="*/ 179283 h 277068"/>
              <a:gd name="connsiteX37" fmla="*/ 166446 w 327961"/>
              <a:gd name="connsiteY37" fmla="*/ 238050 h 277068"/>
              <a:gd name="connsiteX38" fmla="*/ 158710 w 327961"/>
              <a:gd name="connsiteY38" fmla="*/ 259098 h 277068"/>
              <a:gd name="connsiteX39" fmla="*/ 125690 w 327961"/>
              <a:gd name="connsiteY39" fmla="*/ 275396 h 277068"/>
              <a:gd name="connsiteX40" fmla="*/ 112576 w 327961"/>
              <a:gd name="connsiteY40" fmla="*/ 276048 h 277068"/>
              <a:gd name="connsiteX41" fmla="*/ 103141 w 327961"/>
              <a:gd name="connsiteY41" fmla="*/ 267201 h 277068"/>
              <a:gd name="connsiteX42" fmla="*/ 64932 w 327961"/>
              <a:gd name="connsiteY42" fmla="*/ 179283 h 277068"/>
              <a:gd name="connsiteX43" fmla="*/ 55498 w 327961"/>
              <a:gd name="connsiteY43" fmla="*/ 179283 h 277068"/>
              <a:gd name="connsiteX44" fmla="*/ 48 w 327961"/>
              <a:gd name="connsiteY44" fmla="*/ 124544 h 277068"/>
              <a:gd name="connsiteX45" fmla="*/ 55498 w 327961"/>
              <a:gd name="connsiteY45" fmla="*/ 65193 h 277068"/>
              <a:gd name="connsiteX46" fmla="*/ 157106 w 327961"/>
              <a:gd name="connsiteY46" fmla="*/ 65193 h 277068"/>
              <a:gd name="connsiteX47" fmla="*/ 235128 w 327961"/>
              <a:gd name="connsiteY47" fmla="*/ 3539 h 277068"/>
              <a:gd name="connsiteX48" fmla="*/ 245411 w 327961"/>
              <a:gd name="connsiteY48" fmla="*/ 0 h 27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27961" h="277068">
                <a:moveTo>
                  <a:pt x="82668" y="179283"/>
                </a:moveTo>
                <a:lnTo>
                  <a:pt x="118331" y="260774"/>
                </a:lnTo>
                <a:lnTo>
                  <a:pt x="151351" y="244476"/>
                </a:lnTo>
                <a:lnTo>
                  <a:pt x="122765" y="179283"/>
                </a:lnTo>
                <a:close/>
                <a:moveTo>
                  <a:pt x="261921" y="89501"/>
                </a:moveTo>
                <a:lnTo>
                  <a:pt x="261921" y="154696"/>
                </a:lnTo>
                <a:cubicBezTo>
                  <a:pt x="265220" y="152292"/>
                  <a:pt x="268136" y="149413"/>
                  <a:pt x="270571" y="146156"/>
                </a:cubicBezTo>
                <a:cubicBezTo>
                  <a:pt x="284030" y="128154"/>
                  <a:pt x="280157" y="102789"/>
                  <a:pt x="261921" y="89501"/>
                </a:cubicBezTo>
                <a:close/>
                <a:moveTo>
                  <a:pt x="55498" y="81492"/>
                </a:moveTo>
                <a:cubicBezTo>
                  <a:pt x="34228" y="82496"/>
                  <a:pt x="17214" y="99292"/>
                  <a:pt x="16197" y="120290"/>
                </a:cubicBezTo>
                <a:cubicBezTo>
                  <a:pt x="15106" y="142793"/>
                  <a:pt x="32702" y="161908"/>
                  <a:pt x="55498" y="162984"/>
                </a:cubicBezTo>
                <a:lnTo>
                  <a:pt x="63800" y="162984"/>
                </a:lnTo>
                <a:lnTo>
                  <a:pt x="63800" y="81492"/>
                </a:lnTo>
                <a:close/>
                <a:moveTo>
                  <a:pt x="280788" y="45356"/>
                </a:moveTo>
                <a:cubicBezTo>
                  <a:pt x="309382" y="60713"/>
                  <a:pt x="327400" y="90062"/>
                  <a:pt x="327961" y="122191"/>
                </a:cubicBezTo>
                <a:cubicBezTo>
                  <a:pt x="327414" y="154347"/>
                  <a:pt x="309397" y="183731"/>
                  <a:pt x="280788" y="199119"/>
                </a:cubicBezTo>
                <a:lnTo>
                  <a:pt x="271354" y="185522"/>
                </a:lnTo>
                <a:cubicBezTo>
                  <a:pt x="295407" y="173238"/>
                  <a:pt x="310694" y="148920"/>
                  <a:pt x="311168" y="122191"/>
                </a:cubicBezTo>
                <a:cubicBezTo>
                  <a:pt x="310660" y="95496"/>
                  <a:pt x="295377" y="71222"/>
                  <a:pt x="271354" y="58953"/>
                </a:cubicBezTo>
                <a:close/>
                <a:moveTo>
                  <a:pt x="245411" y="16298"/>
                </a:moveTo>
                <a:lnTo>
                  <a:pt x="162861" y="81492"/>
                </a:lnTo>
                <a:lnTo>
                  <a:pt x="80310" y="81492"/>
                </a:lnTo>
                <a:lnTo>
                  <a:pt x="80310" y="162984"/>
                </a:lnTo>
                <a:lnTo>
                  <a:pt x="163144" y="162984"/>
                </a:lnTo>
                <a:lnTo>
                  <a:pt x="245694" y="228178"/>
                </a:lnTo>
                <a:close/>
                <a:moveTo>
                  <a:pt x="245411" y="0"/>
                </a:moveTo>
                <a:cubicBezTo>
                  <a:pt x="247856" y="27"/>
                  <a:pt x="250268" y="567"/>
                  <a:pt x="252487" y="1583"/>
                </a:cubicBezTo>
                <a:cubicBezTo>
                  <a:pt x="258229" y="4297"/>
                  <a:pt x="261894" y="10014"/>
                  <a:pt x="261921" y="16298"/>
                </a:cubicBezTo>
                <a:lnTo>
                  <a:pt x="261921" y="70968"/>
                </a:lnTo>
                <a:cubicBezTo>
                  <a:pt x="282022" y="80317"/>
                  <a:pt x="294875" y="100256"/>
                  <a:pt x="294941" y="122192"/>
                </a:cubicBezTo>
                <a:cubicBezTo>
                  <a:pt x="294905" y="144133"/>
                  <a:pt x="282094" y="164100"/>
                  <a:pt x="262015" y="173508"/>
                </a:cubicBezTo>
                <a:lnTo>
                  <a:pt x="262015" y="228178"/>
                </a:lnTo>
                <a:cubicBezTo>
                  <a:pt x="261988" y="234463"/>
                  <a:pt x="258323" y="240179"/>
                  <a:pt x="252581" y="242893"/>
                </a:cubicBezTo>
                <a:cubicBezTo>
                  <a:pt x="250334" y="243922"/>
                  <a:pt x="247888" y="244462"/>
                  <a:pt x="245411" y="244476"/>
                </a:cubicBezTo>
                <a:cubicBezTo>
                  <a:pt x="241675" y="244486"/>
                  <a:pt x="238048" y="243237"/>
                  <a:pt x="235128" y="240937"/>
                </a:cubicBezTo>
                <a:lnTo>
                  <a:pt x="157106" y="179283"/>
                </a:lnTo>
                <a:lnTo>
                  <a:pt x="140973" y="179283"/>
                </a:lnTo>
                <a:lnTo>
                  <a:pt x="166446" y="238050"/>
                </a:lnTo>
                <a:cubicBezTo>
                  <a:pt x="169930" y="245981"/>
                  <a:pt x="166535" y="255218"/>
                  <a:pt x="158710" y="259098"/>
                </a:cubicBezTo>
                <a:lnTo>
                  <a:pt x="125690" y="275396"/>
                </a:lnTo>
                <a:cubicBezTo>
                  <a:pt x="121592" y="277372"/>
                  <a:pt x="116854" y="277608"/>
                  <a:pt x="112576" y="276048"/>
                </a:cubicBezTo>
                <a:cubicBezTo>
                  <a:pt x="108324" y="274518"/>
                  <a:pt x="104907" y="271313"/>
                  <a:pt x="103141" y="267201"/>
                </a:cubicBezTo>
                <a:lnTo>
                  <a:pt x="64932" y="179283"/>
                </a:lnTo>
                <a:lnTo>
                  <a:pt x="55498" y="179283"/>
                </a:lnTo>
                <a:cubicBezTo>
                  <a:pt x="25392" y="178082"/>
                  <a:pt x="1265" y="154264"/>
                  <a:pt x="48" y="124544"/>
                </a:cubicBezTo>
                <a:cubicBezTo>
                  <a:pt x="-1242" y="93038"/>
                  <a:pt x="23584" y="66467"/>
                  <a:pt x="55498" y="65193"/>
                </a:cubicBezTo>
                <a:lnTo>
                  <a:pt x="157106" y="65193"/>
                </a:lnTo>
                <a:lnTo>
                  <a:pt x="235128" y="3539"/>
                </a:lnTo>
                <a:cubicBezTo>
                  <a:pt x="238048" y="1239"/>
                  <a:pt x="241675" y="-10"/>
                  <a:pt x="245411" y="0"/>
                </a:cubicBezTo>
                <a:close/>
              </a:path>
            </a:pathLst>
          </a:custGeom>
          <a:solidFill>
            <a:schemeClr val="accent2"/>
          </a:solidFill>
          <a:ln w="9253" cap="flat">
            <a:noFill/>
            <a:prstDash val="solid"/>
            <a:miter/>
          </a:ln>
        </p:spPr>
        <p:txBody>
          <a:bodyPr rtlCol="0" anchor="ctr"/>
          <a:lstStyle/>
          <a:p>
            <a:endParaRPr lang="en-US" dirty="0">
              <a:solidFill>
                <a:schemeClr val="bg1"/>
              </a:solidFill>
              <a:latin typeface="Oswald Medium" pitchFamily="2" charset="77"/>
            </a:endParaRPr>
          </a:p>
        </p:txBody>
      </p:sp>
      <p:sp>
        <p:nvSpPr>
          <p:cNvPr id="27" name="TextBox 26"/>
          <p:cNvSpPr txBox="1"/>
          <p:nvPr/>
        </p:nvSpPr>
        <p:spPr>
          <a:xfrm>
            <a:off x="4295774" y="2002551"/>
            <a:ext cx="2390775" cy="369332"/>
          </a:xfrm>
          <a:prstGeom prst="rect">
            <a:avLst/>
          </a:prstGeom>
          <a:noFill/>
        </p:spPr>
        <p:txBody>
          <a:bodyPr wrap="square" rtlCol="0">
            <a:spAutoFit/>
          </a:bodyPr>
          <a:lstStyle/>
          <a:p>
            <a:pPr marL="342900" indent="-342900" algn="just"/>
            <a:r>
              <a:rPr lang="en-IN" b="1" dirty="0" smtClean="0">
                <a:solidFill>
                  <a:schemeClr val="bg1"/>
                </a:solidFill>
                <a:latin typeface="Baskerville Old Face" pitchFamily="18" charset="0"/>
              </a:rPr>
              <a:t>Problem statement</a:t>
            </a:r>
          </a:p>
        </p:txBody>
      </p:sp>
      <p:sp>
        <p:nvSpPr>
          <p:cNvPr id="28" name="TextBox 27"/>
          <p:cNvSpPr txBox="1"/>
          <p:nvPr/>
        </p:nvSpPr>
        <p:spPr>
          <a:xfrm>
            <a:off x="4295774" y="2867980"/>
            <a:ext cx="3086101" cy="2585324"/>
          </a:xfrm>
          <a:prstGeom prst="rect">
            <a:avLst/>
          </a:prstGeom>
          <a:noFill/>
        </p:spPr>
        <p:txBody>
          <a:bodyPr wrap="square" rtlCol="0">
            <a:spAutoFit/>
          </a:bodyPr>
          <a:lstStyle/>
          <a:p>
            <a:pPr marL="342900" indent="-342900" algn="just"/>
            <a:r>
              <a:rPr lang="en-IN" b="1" dirty="0" smtClean="0">
                <a:solidFill>
                  <a:schemeClr val="bg1"/>
                </a:solidFill>
                <a:latin typeface="Baskerville Old Face" pitchFamily="18" charset="0"/>
              </a:rPr>
              <a:t>Introduction</a:t>
            </a:r>
          </a:p>
          <a:p>
            <a:pPr marL="342900" indent="-342900" algn="just">
              <a:buFont typeface="+mj-lt"/>
              <a:buAutoNum type="arabicPeriod"/>
            </a:pPr>
            <a:endParaRPr lang="en-IN" b="1" dirty="0" smtClean="0">
              <a:solidFill>
                <a:schemeClr val="bg1"/>
              </a:solidFill>
              <a:latin typeface="Baskerville Old Face" pitchFamily="18" charset="0"/>
            </a:endParaRPr>
          </a:p>
          <a:p>
            <a:pPr marL="342900" indent="-342900" algn="just">
              <a:buFont typeface="+mj-lt"/>
              <a:buAutoNum type="arabicPeriod"/>
            </a:pPr>
            <a:endParaRPr lang="en-IN" b="1" dirty="0" smtClean="0">
              <a:solidFill>
                <a:schemeClr val="bg1"/>
              </a:solidFill>
              <a:latin typeface="Baskerville Old Face" pitchFamily="18" charset="0"/>
            </a:endParaRPr>
          </a:p>
          <a:p>
            <a:pPr marL="342900" indent="-342900" algn="just">
              <a:buFont typeface="+mj-lt"/>
              <a:buAutoNum type="arabicPeriod"/>
            </a:pPr>
            <a:endParaRPr lang="en-IN" b="1" dirty="0" smtClean="0">
              <a:solidFill>
                <a:schemeClr val="bg1"/>
              </a:solidFill>
              <a:latin typeface="Baskerville Old Face" pitchFamily="18" charset="0"/>
            </a:endParaRPr>
          </a:p>
          <a:p>
            <a:pPr marL="342900" indent="-342900" algn="just"/>
            <a:r>
              <a:rPr lang="en-IN" b="1" dirty="0" smtClean="0">
                <a:solidFill>
                  <a:schemeClr val="bg1"/>
                </a:solidFill>
                <a:latin typeface="Baskerville Old Face" pitchFamily="18" charset="0"/>
              </a:rPr>
              <a:t>Objective</a:t>
            </a:r>
          </a:p>
          <a:p>
            <a:pPr marL="342900" indent="-342900" algn="just"/>
            <a:endParaRPr lang="en-IN" b="1" dirty="0" smtClean="0">
              <a:solidFill>
                <a:schemeClr val="bg1"/>
              </a:solidFill>
              <a:latin typeface="Baskerville Old Face" pitchFamily="18" charset="0"/>
            </a:endParaRPr>
          </a:p>
          <a:p>
            <a:pPr marL="342900" indent="-342900" algn="just">
              <a:buFont typeface="+mj-lt"/>
              <a:buAutoNum type="arabicPeriod"/>
            </a:pPr>
            <a:endParaRPr lang="en-IN" b="1" dirty="0" smtClean="0">
              <a:solidFill>
                <a:schemeClr val="bg1"/>
              </a:solidFill>
              <a:latin typeface="Baskerville Old Face" pitchFamily="18" charset="0"/>
            </a:endParaRPr>
          </a:p>
          <a:p>
            <a:pPr marL="342900" indent="-342900" algn="just">
              <a:buFont typeface="+mj-lt"/>
              <a:buAutoNum type="arabicPeriod"/>
            </a:pPr>
            <a:endParaRPr lang="en-IN" b="1" dirty="0" smtClean="0">
              <a:solidFill>
                <a:schemeClr val="bg1"/>
              </a:solidFill>
              <a:latin typeface="Baskerville Old Face" pitchFamily="18" charset="0"/>
            </a:endParaRPr>
          </a:p>
          <a:p>
            <a:pPr marL="342900" indent="-342900" algn="just"/>
            <a:r>
              <a:rPr lang="en-IN" b="1" dirty="0" smtClean="0">
                <a:solidFill>
                  <a:schemeClr val="bg1"/>
                </a:solidFill>
                <a:latin typeface="Baskerville Old Face" pitchFamily="18" charset="0"/>
              </a:rPr>
              <a:t>Existing System</a:t>
            </a:r>
          </a:p>
        </p:txBody>
      </p:sp>
      <p:sp>
        <p:nvSpPr>
          <p:cNvPr id="30" name="TextBox 29"/>
          <p:cNvSpPr txBox="1"/>
          <p:nvPr/>
        </p:nvSpPr>
        <p:spPr>
          <a:xfrm>
            <a:off x="8343900" y="2002551"/>
            <a:ext cx="2581275" cy="3416320"/>
          </a:xfrm>
          <a:prstGeom prst="rect">
            <a:avLst/>
          </a:prstGeom>
          <a:noFill/>
        </p:spPr>
        <p:txBody>
          <a:bodyPr wrap="square" rtlCol="0">
            <a:spAutoFit/>
          </a:bodyPr>
          <a:lstStyle/>
          <a:p>
            <a:pPr marL="342900" indent="-342900" algn="just"/>
            <a:r>
              <a:rPr lang="en-IN" b="1" dirty="0" smtClean="0">
                <a:solidFill>
                  <a:schemeClr val="bg1"/>
                </a:solidFill>
                <a:latin typeface="Baskerville Old Face" pitchFamily="18" charset="0"/>
              </a:rPr>
              <a:t>Introduction to platforms</a:t>
            </a:r>
          </a:p>
          <a:p>
            <a:pPr marL="342900" indent="-342900" algn="just">
              <a:buFont typeface="+mj-lt"/>
              <a:buAutoNum type="arabicPeriod"/>
            </a:pPr>
            <a:endParaRPr lang="en-IN" b="1" dirty="0" smtClean="0">
              <a:solidFill>
                <a:schemeClr val="bg1"/>
              </a:solidFill>
              <a:latin typeface="Baskerville Old Face" pitchFamily="18" charset="0"/>
            </a:endParaRPr>
          </a:p>
          <a:p>
            <a:pPr marL="342900" indent="-342900" algn="just">
              <a:buFont typeface="+mj-lt"/>
              <a:buAutoNum type="arabicPeriod"/>
            </a:pPr>
            <a:endParaRPr lang="en-IN" b="1" dirty="0" smtClean="0">
              <a:solidFill>
                <a:schemeClr val="bg1"/>
              </a:solidFill>
              <a:latin typeface="Baskerville Old Face" pitchFamily="18" charset="0"/>
            </a:endParaRPr>
          </a:p>
          <a:p>
            <a:pPr marL="342900" indent="-342900" algn="just"/>
            <a:endParaRPr lang="en-IN" b="1" dirty="0" smtClean="0">
              <a:solidFill>
                <a:schemeClr val="bg1"/>
              </a:solidFill>
              <a:latin typeface="Baskerville Old Face" pitchFamily="18" charset="0"/>
            </a:endParaRPr>
          </a:p>
          <a:p>
            <a:pPr marL="342900" indent="-342900" algn="just"/>
            <a:r>
              <a:rPr lang="en-IN" b="1" dirty="0" smtClean="0">
                <a:solidFill>
                  <a:schemeClr val="bg1"/>
                </a:solidFill>
                <a:latin typeface="Baskerville Old Face" pitchFamily="18" charset="0"/>
              </a:rPr>
              <a:t>Proposed system</a:t>
            </a:r>
          </a:p>
          <a:p>
            <a:pPr marL="342900" indent="-342900" algn="just"/>
            <a:endParaRPr lang="en-IN" b="1" dirty="0" smtClean="0">
              <a:solidFill>
                <a:schemeClr val="bg1"/>
              </a:solidFill>
              <a:latin typeface="Baskerville Old Face" pitchFamily="18" charset="0"/>
            </a:endParaRPr>
          </a:p>
          <a:p>
            <a:pPr marL="342900" indent="-342900" algn="just">
              <a:buFont typeface="+mj-lt"/>
              <a:buAutoNum type="arabicPeriod"/>
            </a:pPr>
            <a:endParaRPr lang="en-IN" b="1" dirty="0" smtClean="0">
              <a:solidFill>
                <a:schemeClr val="bg1"/>
              </a:solidFill>
              <a:latin typeface="Baskerville Old Face" pitchFamily="18" charset="0"/>
            </a:endParaRPr>
          </a:p>
          <a:p>
            <a:pPr marL="342900" indent="-342900" algn="just"/>
            <a:r>
              <a:rPr lang="en-IN" b="1" dirty="0" smtClean="0">
                <a:solidFill>
                  <a:schemeClr val="bg1"/>
                </a:solidFill>
                <a:latin typeface="Baskerville Old Face" pitchFamily="18" charset="0"/>
              </a:rPr>
              <a:t>Evaluation</a:t>
            </a:r>
          </a:p>
          <a:p>
            <a:pPr marL="342900" indent="-342900" algn="just">
              <a:buFont typeface="+mj-lt"/>
              <a:buAutoNum type="arabicPeriod"/>
            </a:pPr>
            <a:endParaRPr lang="en-IN" b="1" dirty="0" smtClean="0">
              <a:solidFill>
                <a:schemeClr val="bg1"/>
              </a:solidFill>
              <a:latin typeface="Baskerville Old Face" pitchFamily="18" charset="0"/>
            </a:endParaRPr>
          </a:p>
          <a:p>
            <a:pPr marL="342900" indent="-342900" algn="just">
              <a:buFont typeface="+mj-lt"/>
              <a:buAutoNum type="arabicPeriod"/>
            </a:pPr>
            <a:endParaRPr lang="en-IN" b="1" dirty="0" smtClean="0">
              <a:solidFill>
                <a:schemeClr val="bg1"/>
              </a:solidFill>
              <a:latin typeface="Baskerville Old Face" pitchFamily="18" charset="0"/>
            </a:endParaRPr>
          </a:p>
          <a:p>
            <a:pPr marL="342900" indent="-342900" algn="just"/>
            <a:endParaRPr lang="en-IN" b="1" dirty="0" smtClean="0">
              <a:solidFill>
                <a:schemeClr val="bg1"/>
              </a:solidFill>
              <a:latin typeface="Baskerville Old Face" pitchFamily="18" charset="0"/>
            </a:endParaRPr>
          </a:p>
          <a:p>
            <a:pPr marL="342900" indent="-342900" algn="just"/>
            <a:r>
              <a:rPr lang="en-IN" b="1" dirty="0" smtClean="0">
                <a:solidFill>
                  <a:schemeClr val="bg1"/>
                </a:solidFill>
                <a:latin typeface="Baskerville Old Face" pitchFamily="18" charset="0"/>
              </a:rPr>
              <a:t>Conclusion</a:t>
            </a:r>
            <a:endParaRPr lang="en-US" b="1" dirty="0">
              <a:solidFill>
                <a:schemeClr val="bg1"/>
              </a:solidFill>
              <a:latin typeface="Baskerville Old Face" pitchFamily="18" charset="0"/>
            </a:endParaRPr>
          </a:p>
        </p:txBody>
      </p:sp>
      <p:pic>
        <p:nvPicPr>
          <p:cNvPr id="1027" name="Picture 3" descr="C:\Users\HP\Desktop\MAIN PROJECT\ARK MAIN PROJECT\393-3938334_by-beachrain-on-deviantart-thief-cartoon.png"/>
          <p:cNvPicPr>
            <a:picLocks noChangeAspect="1" noChangeArrowheads="1"/>
          </p:cNvPicPr>
          <p:nvPr/>
        </p:nvPicPr>
        <p:blipFill>
          <a:blip r:embed="rId3"/>
          <a:srcRect/>
          <a:stretch>
            <a:fillRect/>
          </a:stretch>
        </p:blipFill>
        <p:spPr bwMode="auto">
          <a:xfrm>
            <a:off x="609600" y="213643"/>
            <a:ext cx="2781300" cy="6105525"/>
          </a:xfrm>
          <a:prstGeom prst="rect">
            <a:avLst/>
          </a:prstGeom>
          <a:noFill/>
        </p:spPr>
      </p:pic>
    </p:spTree>
    <p:extLst>
      <p:ext uri="{BB962C8B-B14F-4D97-AF65-F5344CB8AC3E}">
        <p14:creationId xmlns="" xmlns:p14="http://schemas.microsoft.com/office/powerpoint/2010/main" val="12610454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ChangeArrowheads="1"/>
          </p:cNvSpPr>
          <p:nvPr/>
        </p:nvSpPr>
        <p:spPr bwMode="auto">
          <a:xfrm>
            <a:off x="508001" y="1"/>
            <a:ext cx="7112000" cy="1461935"/>
          </a:xfrm>
          <a:prstGeom prst="rect">
            <a:avLst/>
          </a:prstGeom>
          <a:noFill/>
          <a:ln w="9525">
            <a:noFill/>
            <a:miter lim="800000"/>
            <a:headEnd/>
            <a:tailEnd/>
          </a:ln>
          <a:effectLst/>
        </p:spPr>
        <p:txBody>
          <a:bodyPr vert="horz" wrap="square" lIns="121917" tIns="60958" rIns="121917" bIns="60958" numCol="1" anchor="ctr" anchorCtr="0" compatLnSpc="1">
            <a:prstTxWarp prst="textNoShape">
              <a:avLst/>
            </a:prstTxWarp>
            <a:spAutoFit/>
          </a:bodyPr>
          <a:lstStyle/>
          <a:p>
            <a:pPr defTabSz="1219170" fontAlgn="base">
              <a:spcBef>
                <a:spcPct val="0"/>
              </a:spcBef>
              <a:spcAft>
                <a:spcPct val="0"/>
              </a:spcAft>
            </a:pPr>
            <a:endParaRPr lang="en-US" sz="1600" b="1" dirty="0" smtClean="0">
              <a:latin typeface="Times New Roman" pitchFamily="18" charset="0"/>
              <a:cs typeface="Times New Roman" pitchFamily="18" charset="0"/>
            </a:endParaRPr>
          </a:p>
          <a:p>
            <a:pPr defTabSz="1219170" fontAlgn="base">
              <a:spcBef>
                <a:spcPct val="0"/>
              </a:spcBef>
              <a:spcAft>
                <a:spcPct val="0"/>
              </a:spcAft>
            </a:pPr>
            <a:endParaRPr lang="en-IN" sz="1600" b="1" u="sng" dirty="0" smtClean="0">
              <a:latin typeface="Times New Roman" pitchFamily="18" charset="0"/>
              <a:cs typeface="Times New Roman" pitchFamily="18" charset="0"/>
            </a:endParaRPr>
          </a:p>
          <a:p>
            <a:pPr defTabSz="1219170" fontAlgn="base">
              <a:spcBef>
                <a:spcPct val="0"/>
              </a:spcBef>
              <a:spcAft>
                <a:spcPct val="0"/>
              </a:spcAft>
            </a:pPr>
            <a:r>
              <a:rPr lang="en-IN" sz="1600" b="1" u="sng" dirty="0" smtClean="0">
                <a:latin typeface="Times New Roman" pitchFamily="18" charset="0"/>
                <a:cs typeface="Times New Roman" pitchFamily="18" charset="0"/>
              </a:rPr>
              <a:t>OUTPUT DESIGN</a:t>
            </a:r>
            <a:endParaRPr lang="en-US" sz="800" u="sng" dirty="0" smtClean="0">
              <a:latin typeface="Arial" pitchFamily="34" charset="0"/>
              <a:cs typeface="Arial" pitchFamily="34" charset="0"/>
            </a:endParaRPr>
          </a:p>
          <a:p>
            <a:pPr defTabSz="1219170" eaLnBrk="0" fontAlgn="base" hangingPunct="0">
              <a:spcBef>
                <a:spcPct val="0"/>
              </a:spcBef>
              <a:spcAft>
                <a:spcPct val="0"/>
              </a:spcAft>
            </a:pPr>
            <a:endParaRPr lang="en-US" sz="1600" dirty="0" smtClean="0">
              <a:latin typeface="Times New Roman" pitchFamily="18" charset="0"/>
              <a:ea typeface="Calibri" pitchFamily="34" charset="0"/>
              <a:cs typeface="Times New Roman" pitchFamily="18" charset="0"/>
            </a:endParaRPr>
          </a:p>
          <a:p>
            <a:pPr defTabSz="1219170" eaLnBrk="0" fontAlgn="base" hangingPunct="0">
              <a:spcBef>
                <a:spcPct val="0"/>
              </a:spcBef>
              <a:spcAft>
                <a:spcPct val="0"/>
              </a:spcAft>
            </a:pPr>
            <a:r>
              <a:rPr lang="en-US" sz="1500" dirty="0" smtClean="0">
                <a:latin typeface="Times New Roman" pitchFamily="18" charset="0"/>
                <a:ea typeface="Calibri" pitchFamily="34" charset="0"/>
                <a:cs typeface="Times New Roman" pitchFamily="18" charset="0"/>
              </a:rPr>
              <a:t> </a:t>
            </a:r>
            <a:r>
              <a:rPr lang="en-US" sz="1500" b="1" u="sng" dirty="0" smtClean="0">
                <a:latin typeface="Times New Roman" pitchFamily="18" charset="0"/>
                <a:ea typeface="Calibri" pitchFamily="34" charset="0"/>
                <a:cs typeface="Times New Roman" pitchFamily="18" charset="0"/>
              </a:rPr>
              <a:t>LDR SENSOR</a:t>
            </a:r>
            <a:endParaRPr lang="en-US" sz="1500" b="1" u="sng" dirty="0" smtClean="0">
              <a:latin typeface="Arial" pitchFamily="34" charset="0"/>
              <a:cs typeface="Arial" pitchFamily="34" charset="0"/>
            </a:endParaRPr>
          </a:p>
          <a:p>
            <a:pPr defTabSz="1219170" eaLnBrk="0" fontAlgn="base" hangingPunct="0">
              <a:spcBef>
                <a:spcPct val="0"/>
              </a:spcBef>
              <a:spcAft>
                <a:spcPct val="0"/>
              </a:spcAft>
            </a:pPr>
            <a:r>
              <a:rPr lang="en-US" sz="800" dirty="0" smtClean="0">
                <a:latin typeface="Arial" pitchFamily="34" charset="0"/>
                <a:cs typeface="Arial" pitchFamily="34" charset="0"/>
              </a:rPr>
              <a:t>.</a:t>
            </a:r>
            <a:endParaRPr lang="en-US" sz="2400" dirty="0" smtClean="0">
              <a:latin typeface="Arial" pitchFamily="34" charset="0"/>
              <a:cs typeface="Arial" pitchFamily="34" charset="0"/>
            </a:endParaRPr>
          </a:p>
        </p:txBody>
      </p:sp>
      <p:pic>
        <p:nvPicPr>
          <p:cNvPr id="5" name="Picture 4" descr="C:\Users\HP\Downloads\20200626_212908.jpg"/>
          <p:cNvPicPr/>
          <p:nvPr/>
        </p:nvPicPr>
        <p:blipFill>
          <a:blip r:embed="rId2" cstate="print"/>
          <a:srcRect/>
          <a:stretch>
            <a:fillRect/>
          </a:stretch>
        </p:blipFill>
        <p:spPr bwMode="auto">
          <a:xfrm>
            <a:off x="711201" y="1803400"/>
            <a:ext cx="3728207" cy="3048000"/>
          </a:xfrm>
          <a:prstGeom prst="rect">
            <a:avLst/>
          </a:prstGeom>
          <a:noFill/>
          <a:ln w="9525">
            <a:noFill/>
            <a:miter lim="800000"/>
            <a:headEnd/>
            <a:tailEnd/>
          </a:ln>
        </p:spPr>
      </p:pic>
      <p:sp>
        <p:nvSpPr>
          <p:cNvPr id="8" name="Rectangle 7"/>
          <p:cNvSpPr/>
          <p:nvPr/>
        </p:nvSpPr>
        <p:spPr>
          <a:xfrm>
            <a:off x="6705600" y="482600"/>
            <a:ext cx="4775200" cy="815604"/>
          </a:xfrm>
          <a:prstGeom prst="rect">
            <a:avLst/>
          </a:prstGeom>
        </p:spPr>
        <p:txBody>
          <a:bodyPr wrap="square" lIns="121917" tIns="60958" rIns="121917" bIns="60958">
            <a:spAutoFit/>
          </a:bodyPr>
          <a:lstStyle/>
          <a:p>
            <a:pPr marL="1600160" lvl="2" indent="-380990" fontAlgn="base">
              <a:spcBef>
                <a:spcPct val="0"/>
              </a:spcBef>
              <a:spcAft>
                <a:spcPct val="0"/>
              </a:spcAft>
            </a:pPr>
            <a:endParaRPr lang="en-US" sz="1500" b="1" u="sng" dirty="0" smtClean="0">
              <a:latin typeface="Times New Roman" pitchFamily="18" charset="0"/>
              <a:ea typeface="Calibri" pitchFamily="34" charset="0"/>
              <a:cs typeface="Times New Roman" pitchFamily="18" charset="0"/>
            </a:endParaRPr>
          </a:p>
          <a:p>
            <a:pPr marL="1600160" lvl="2" indent="-380990" fontAlgn="base">
              <a:spcBef>
                <a:spcPct val="0"/>
              </a:spcBef>
              <a:spcAft>
                <a:spcPct val="0"/>
              </a:spcAft>
            </a:pPr>
            <a:r>
              <a:rPr lang="en-US" sz="1500" b="1" u="sng" dirty="0" smtClean="0">
                <a:latin typeface="Times New Roman" pitchFamily="18" charset="0"/>
                <a:ea typeface="Calibri" pitchFamily="34" charset="0"/>
                <a:cs typeface="Times New Roman" pitchFamily="18" charset="0"/>
              </a:rPr>
              <a:t> </a:t>
            </a:r>
          </a:p>
          <a:p>
            <a:pPr marL="1600160" lvl="2" indent="-380990" fontAlgn="base">
              <a:spcBef>
                <a:spcPct val="0"/>
              </a:spcBef>
              <a:spcAft>
                <a:spcPct val="0"/>
              </a:spcAft>
            </a:pPr>
            <a:r>
              <a:rPr lang="en-US" sz="1500" b="1" u="sng" dirty="0" smtClean="0">
                <a:latin typeface="Times New Roman" pitchFamily="18" charset="0"/>
                <a:ea typeface="Calibri" pitchFamily="34" charset="0"/>
                <a:cs typeface="Times New Roman" pitchFamily="18" charset="0"/>
              </a:rPr>
              <a:t>VIBERATION SENSOR</a:t>
            </a:r>
          </a:p>
        </p:txBody>
      </p:sp>
      <p:pic>
        <p:nvPicPr>
          <p:cNvPr id="9" name="Picture 8" descr="C:\Users\HP\Downloads\20200626_215414.jpg"/>
          <p:cNvPicPr/>
          <p:nvPr/>
        </p:nvPicPr>
        <p:blipFill>
          <a:blip r:embed="rId3" cstate="print"/>
          <a:srcRect/>
          <a:stretch>
            <a:fillRect/>
          </a:stretch>
        </p:blipFill>
        <p:spPr bwMode="auto">
          <a:xfrm>
            <a:off x="7416800" y="1600200"/>
            <a:ext cx="3556000"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584200"/>
            <a:ext cx="6502400" cy="353939"/>
          </a:xfrm>
          <a:prstGeom prst="rect">
            <a:avLst/>
          </a:prstGeom>
        </p:spPr>
        <p:txBody>
          <a:bodyPr wrap="square" lIns="121917" tIns="60958" rIns="121917" bIns="60958">
            <a:spAutoFit/>
          </a:bodyPr>
          <a:lstStyle/>
          <a:p>
            <a:pPr lvl="0" fontAlgn="base">
              <a:spcBef>
                <a:spcPct val="0"/>
              </a:spcBef>
              <a:spcAft>
                <a:spcPct val="0"/>
              </a:spcAft>
            </a:pPr>
            <a:r>
              <a:rPr lang="en-US" sz="1500" dirty="0" smtClean="0">
                <a:latin typeface="Times New Roman" pitchFamily="18" charset="0"/>
                <a:ea typeface="Calibri" pitchFamily="34" charset="0"/>
                <a:cs typeface="Times New Roman" pitchFamily="18" charset="0"/>
              </a:rPr>
              <a:t>ii </a:t>
            </a:r>
            <a:r>
              <a:rPr lang="en-US" sz="1500" b="1" u="sng" dirty="0" smtClean="0">
                <a:latin typeface="Times New Roman" pitchFamily="18" charset="0"/>
                <a:ea typeface="Calibri" pitchFamily="34" charset="0"/>
                <a:cs typeface="Times New Roman" pitchFamily="18" charset="0"/>
              </a:rPr>
              <a:t>TEMPERATURE AND HUMIDITY SENSOR</a:t>
            </a:r>
          </a:p>
        </p:txBody>
      </p:sp>
      <p:pic>
        <p:nvPicPr>
          <p:cNvPr id="5" name="Picture 2"/>
          <p:cNvPicPr>
            <a:picLocks noChangeAspect="1" noChangeArrowheads="1"/>
          </p:cNvPicPr>
          <p:nvPr/>
        </p:nvPicPr>
        <p:blipFill>
          <a:blip r:embed="rId2"/>
          <a:srcRect/>
          <a:stretch>
            <a:fillRect/>
          </a:stretch>
        </p:blipFill>
        <p:spPr bwMode="auto">
          <a:xfrm>
            <a:off x="711200" y="1295400"/>
            <a:ext cx="3556000" cy="2235200"/>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a:stretch>
            <a:fillRect/>
          </a:stretch>
        </p:blipFill>
        <p:spPr bwMode="auto">
          <a:xfrm>
            <a:off x="711200" y="3835400"/>
            <a:ext cx="3556000" cy="2032000"/>
          </a:xfrm>
          <a:prstGeom prst="rect">
            <a:avLst/>
          </a:prstGeom>
          <a:noFill/>
          <a:ln w="9525">
            <a:noFill/>
            <a:miter lim="800000"/>
            <a:headEnd/>
            <a:tailEnd/>
          </a:ln>
          <a:effectLst/>
        </p:spPr>
      </p:pic>
      <p:sp>
        <p:nvSpPr>
          <p:cNvPr id="7" name="Rectangle 6"/>
          <p:cNvSpPr/>
          <p:nvPr/>
        </p:nvSpPr>
        <p:spPr>
          <a:xfrm>
            <a:off x="6604000" y="584200"/>
            <a:ext cx="1932581" cy="353939"/>
          </a:xfrm>
          <a:prstGeom prst="rect">
            <a:avLst/>
          </a:prstGeom>
        </p:spPr>
        <p:txBody>
          <a:bodyPr wrap="square" lIns="121917" tIns="60958" rIns="121917" bIns="60958">
            <a:spAutoFit/>
          </a:bodyPr>
          <a:lstStyle/>
          <a:p>
            <a:pPr lvl="0" fontAlgn="base">
              <a:spcBef>
                <a:spcPct val="0"/>
              </a:spcBef>
              <a:spcAft>
                <a:spcPct val="0"/>
              </a:spcAft>
            </a:pPr>
            <a:r>
              <a:rPr lang="en-US" sz="1500" b="1" dirty="0" smtClean="0">
                <a:latin typeface="Times New Roman" pitchFamily="18" charset="0"/>
                <a:ea typeface="Calibri" pitchFamily="34" charset="0"/>
                <a:cs typeface="Times New Roman" pitchFamily="18" charset="0"/>
              </a:rPr>
              <a:t>iv </a:t>
            </a:r>
            <a:r>
              <a:rPr lang="en-US" sz="1500" b="1" u="sng" dirty="0" smtClean="0">
                <a:latin typeface="Times New Roman" pitchFamily="18" charset="0"/>
                <a:ea typeface="Calibri" pitchFamily="34" charset="0"/>
                <a:cs typeface="Times New Roman" pitchFamily="18" charset="0"/>
              </a:rPr>
              <a:t>POWER SUPPLY</a:t>
            </a:r>
          </a:p>
        </p:txBody>
      </p:sp>
      <p:pic>
        <p:nvPicPr>
          <p:cNvPr id="8" name="Picture 7" descr="C:\Users\HP\Downloads\20200626_220654.jpg"/>
          <p:cNvPicPr/>
          <p:nvPr/>
        </p:nvPicPr>
        <p:blipFill>
          <a:blip r:embed="rId4" cstate="print"/>
          <a:srcRect/>
          <a:stretch>
            <a:fillRect/>
          </a:stretch>
        </p:blipFill>
        <p:spPr bwMode="auto">
          <a:xfrm>
            <a:off x="7010401" y="1397000"/>
            <a:ext cx="2676119" cy="345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3032B9-A53E-8A4F-9BC8-9FB09DCC15C1}"/>
              </a:ext>
            </a:extLst>
          </p:cNvPr>
          <p:cNvSpPr>
            <a:spLocks noGrp="1"/>
          </p:cNvSpPr>
          <p:nvPr>
            <p:ph type="title"/>
          </p:nvPr>
        </p:nvSpPr>
        <p:spPr>
          <a:xfrm>
            <a:off x="164596" y="-542924"/>
            <a:ext cx="11443709" cy="2266949"/>
          </a:xfrm>
        </p:spPr>
        <p:txBody>
          <a:bodyPr/>
          <a:lstStyle/>
          <a:p>
            <a:r>
              <a:rPr lang="en-IN" u="sng" dirty="0" smtClean="0">
                <a:latin typeface="Algerian" pitchFamily="82" charset="0"/>
              </a:rPr>
              <a:t/>
            </a:r>
            <a:br>
              <a:rPr lang="en-IN" u="sng" dirty="0" smtClean="0">
                <a:latin typeface="Algerian" pitchFamily="82" charset="0"/>
              </a:rPr>
            </a:br>
            <a:r>
              <a:rPr lang="en-IN" u="sng" dirty="0" smtClean="0">
                <a:latin typeface="Algerian" pitchFamily="82" charset="0"/>
              </a:rPr>
              <a:t/>
            </a:r>
            <a:br>
              <a:rPr lang="en-IN" u="sng" dirty="0" smtClean="0">
                <a:latin typeface="Algerian" pitchFamily="82" charset="0"/>
              </a:rPr>
            </a:br>
            <a:r>
              <a:rPr lang="en-IN" u="sng" dirty="0" smtClean="0">
                <a:latin typeface="Algerian" pitchFamily="82" charset="0"/>
              </a:rPr>
              <a:t/>
            </a:r>
            <a:br>
              <a:rPr lang="en-IN" u="sng" dirty="0" smtClean="0">
                <a:latin typeface="Algerian" pitchFamily="82" charset="0"/>
              </a:rPr>
            </a:br>
            <a:r>
              <a:rPr lang="en-IN" u="sng" dirty="0" smtClean="0">
                <a:latin typeface="Algerian" pitchFamily="82" charset="0"/>
              </a:rPr>
              <a:t/>
            </a:r>
            <a:br>
              <a:rPr lang="en-IN" u="sng" dirty="0" smtClean="0">
                <a:latin typeface="Algerian" pitchFamily="82" charset="0"/>
              </a:rPr>
            </a:br>
            <a:r>
              <a:rPr lang="en-IN" u="sng" dirty="0" smtClean="0">
                <a:latin typeface="Algerian" pitchFamily="82" charset="0"/>
              </a:rPr>
              <a:t/>
            </a:r>
            <a:br>
              <a:rPr lang="en-IN" u="sng" dirty="0" smtClean="0">
                <a:latin typeface="Algerian" pitchFamily="82" charset="0"/>
              </a:rPr>
            </a:br>
            <a:r>
              <a:rPr lang="en-IN" u="sng" dirty="0" smtClean="0">
                <a:latin typeface="Algerian" pitchFamily="82" charset="0"/>
              </a:rPr>
              <a:t/>
            </a:r>
            <a:br>
              <a:rPr lang="en-IN" u="sng" dirty="0" smtClean="0">
                <a:latin typeface="Algerian" pitchFamily="82" charset="0"/>
              </a:rPr>
            </a:br>
            <a:r>
              <a:rPr lang="en-IN" u="sng" dirty="0" smtClean="0">
                <a:latin typeface="Algerian" pitchFamily="82" charset="0"/>
              </a:rPr>
              <a:t>METHODOLOGY</a:t>
            </a:r>
            <a:r>
              <a:rPr lang="en-US" sz="6600" dirty="0" smtClean="0"/>
              <a:t/>
            </a:r>
            <a:br>
              <a:rPr lang="en-US" sz="6600" dirty="0" smtClean="0"/>
            </a:br>
            <a:endParaRPr lang="en-US" dirty="0"/>
          </a:p>
        </p:txBody>
      </p:sp>
      <p:pic>
        <p:nvPicPr>
          <p:cNvPr id="12" name="Picture 11"/>
          <p:cNvPicPr/>
          <p:nvPr/>
        </p:nvPicPr>
        <p:blipFill>
          <a:blip r:embed="rId2"/>
          <a:srcRect/>
          <a:stretch>
            <a:fillRect/>
          </a:stretch>
        </p:blipFill>
        <p:spPr bwMode="auto">
          <a:xfrm>
            <a:off x="552450" y="1724025"/>
            <a:ext cx="3943349" cy="3768811"/>
          </a:xfrm>
          <a:prstGeom prst="rect">
            <a:avLst/>
          </a:prstGeom>
          <a:noFill/>
          <a:ln w="9525">
            <a:noFill/>
            <a:miter lim="800000"/>
            <a:headEnd/>
            <a:tailEnd/>
          </a:ln>
        </p:spPr>
      </p:pic>
      <p:pic>
        <p:nvPicPr>
          <p:cNvPr id="13" name="Picture 12"/>
          <p:cNvPicPr/>
          <p:nvPr/>
        </p:nvPicPr>
        <p:blipFill>
          <a:blip r:embed="rId3"/>
          <a:srcRect/>
          <a:stretch>
            <a:fillRect/>
          </a:stretch>
        </p:blipFill>
        <p:spPr bwMode="auto">
          <a:xfrm>
            <a:off x="5857874" y="1247775"/>
            <a:ext cx="4657725" cy="4838700"/>
          </a:xfrm>
          <a:prstGeom prst="rect">
            <a:avLst/>
          </a:prstGeom>
          <a:noFill/>
          <a:ln w="9525">
            <a:noFill/>
            <a:miter lim="800000"/>
            <a:headEnd/>
            <a:tailEnd/>
          </a:ln>
        </p:spPr>
      </p:pic>
      <p:sp>
        <p:nvSpPr>
          <p:cNvPr id="14" name="TextBox 13"/>
          <p:cNvSpPr txBox="1"/>
          <p:nvPr/>
        </p:nvSpPr>
        <p:spPr>
          <a:xfrm>
            <a:off x="552450" y="1247775"/>
            <a:ext cx="3133725" cy="369332"/>
          </a:xfrm>
          <a:prstGeom prst="rect">
            <a:avLst/>
          </a:prstGeom>
          <a:noFill/>
        </p:spPr>
        <p:txBody>
          <a:bodyPr wrap="square" rtlCol="0">
            <a:spAutoFit/>
          </a:bodyPr>
          <a:lstStyle/>
          <a:p>
            <a:r>
              <a:rPr lang="en-IN" b="1" dirty="0" smtClean="0"/>
              <a:t>BLOCK  DIAGRAM</a:t>
            </a:r>
            <a:endParaRPr lang="en-US" b="1" dirty="0"/>
          </a:p>
        </p:txBody>
      </p:sp>
      <p:sp>
        <p:nvSpPr>
          <p:cNvPr id="15" name="TextBox 14"/>
          <p:cNvSpPr txBox="1"/>
          <p:nvPr/>
        </p:nvSpPr>
        <p:spPr>
          <a:xfrm>
            <a:off x="6791325" y="438150"/>
            <a:ext cx="2933700" cy="369332"/>
          </a:xfrm>
          <a:prstGeom prst="rect">
            <a:avLst/>
          </a:prstGeom>
          <a:noFill/>
        </p:spPr>
        <p:txBody>
          <a:bodyPr wrap="square" rtlCol="0">
            <a:spAutoFit/>
          </a:bodyPr>
          <a:lstStyle/>
          <a:p>
            <a:r>
              <a:rPr lang="en-IN" b="1" dirty="0" smtClean="0"/>
              <a:t>FLOW CHART</a:t>
            </a:r>
            <a:endParaRPr lang="en-US" b="1" dirty="0"/>
          </a:p>
        </p:txBody>
      </p:sp>
    </p:spTree>
    <p:extLst>
      <p:ext uri="{BB962C8B-B14F-4D97-AF65-F5344CB8AC3E}">
        <p14:creationId xmlns="" xmlns:p14="http://schemas.microsoft.com/office/powerpoint/2010/main" val="14994796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HP\Desktop\MAIN PROJECT\ARK MAIN PROJECT\istockphoto-701002580-612x612.jpg"/>
          <p:cNvPicPr>
            <a:picLocks noChangeAspect="1" noChangeArrowheads="1"/>
          </p:cNvPicPr>
          <p:nvPr/>
        </p:nvPicPr>
        <p:blipFill>
          <a:blip r:embed="rId2"/>
          <a:srcRect/>
          <a:stretch>
            <a:fillRect/>
          </a:stretch>
        </p:blipFill>
        <p:spPr bwMode="auto">
          <a:xfrm>
            <a:off x="1" y="0"/>
            <a:ext cx="5149516" cy="6858000"/>
          </a:xfrm>
          <a:prstGeom prst="rect">
            <a:avLst/>
          </a:prstGeom>
          <a:noFill/>
        </p:spPr>
      </p:pic>
      <p:sp>
        <p:nvSpPr>
          <p:cNvPr id="12" name="TextBox 11"/>
          <p:cNvSpPr txBox="1"/>
          <p:nvPr/>
        </p:nvSpPr>
        <p:spPr>
          <a:xfrm>
            <a:off x="336884" y="433138"/>
            <a:ext cx="4629752" cy="646331"/>
          </a:xfrm>
          <a:prstGeom prst="rect">
            <a:avLst/>
          </a:prstGeom>
          <a:noFill/>
        </p:spPr>
        <p:txBody>
          <a:bodyPr wrap="square" rtlCol="0">
            <a:spAutoFit/>
          </a:bodyPr>
          <a:lstStyle/>
          <a:p>
            <a:r>
              <a:rPr lang="en-IN" sz="3600" dirty="0" smtClean="0">
                <a:latin typeface="Times New Roman" pitchFamily="18" charset="0"/>
                <a:cs typeface="Times New Roman" pitchFamily="18" charset="0"/>
              </a:rPr>
              <a:t>ACTIVITY DIAGRAM</a:t>
            </a:r>
            <a:endParaRPr lang="en-US" sz="3600" dirty="0">
              <a:latin typeface="Times New Roman" pitchFamily="18" charset="0"/>
              <a:cs typeface="Times New Roman" pitchFamily="18" charset="0"/>
            </a:endParaRPr>
          </a:p>
        </p:txBody>
      </p:sp>
      <p:pic>
        <p:nvPicPr>
          <p:cNvPr id="3" name="Picture 3"/>
          <p:cNvPicPr>
            <a:picLocks noChangeAspect="1" noChangeArrowheads="1"/>
          </p:cNvPicPr>
          <p:nvPr/>
        </p:nvPicPr>
        <p:blipFill>
          <a:blip r:embed="rId3"/>
          <a:srcRect/>
          <a:stretch>
            <a:fillRect/>
          </a:stretch>
        </p:blipFill>
        <p:spPr bwMode="auto">
          <a:xfrm>
            <a:off x="5467150" y="115502"/>
            <a:ext cx="6599722" cy="674249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147" y="471639"/>
            <a:ext cx="11443708" cy="1174282"/>
          </a:xfrm>
        </p:spPr>
        <p:txBody>
          <a:bodyPr/>
          <a:lstStyle/>
          <a:p>
            <a:r>
              <a:rPr lang="en-IN" dirty="0" smtClean="0"/>
              <a:t>working</a:t>
            </a:r>
            <a:endParaRPr lang="en-US" dirty="0"/>
          </a:p>
        </p:txBody>
      </p:sp>
      <p:sp>
        <p:nvSpPr>
          <p:cNvPr id="223233" name="Rectangle 1"/>
          <p:cNvSpPr>
            <a:spLocks noChangeArrowheads="1"/>
          </p:cNvSpPr>
          <p:nvPr/>
        </p:nvSpPr>
        <p:spPr bwMode="auto">
          <a:xfrm>
            <a:off x="1183907" y="1645921"/>
            <a:ext cx="9615638" cy="482439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endParaRPr lang="en-US" sz="1050" dirty="0" smtClean="0">
              <a:latin typeface="Arial" pitchFamily="34" charset="0"/>
              <a:cs typeface="Arial" pitchFamily="34" charset="0"/>
            </a:endParaRPr>
          </a:p>
          <a:p>
            <a:pPr lvl="0" eaLnBrk="0" fontAlgn="base" hangingPunct="0">
              <a:spcBef>
                <a:spcPct val="0"/>
              </a:spcBef>
              <a:spcAft>
                <a:spcPct val="0"/>
              </a:spcAft>
            </a:pPr>
            <a:r>
              <a:rPr lang="en-US" sz="1600" b="1" dirty="0" smtClean="0">
                <a:latin typeface="Times New Roman" pitchFamily="18" charset="0"/>
                <a:ea typeface="Calibri" pitchFamily="34" charset="0"/>
                <a:cs typeface="Times New Roman" pitchFamily="18" charset="0"/>
              </a:rPr>
              <a:t>FOR CCTV AND ATM PROTECTION</a:t>
            </a:r>
            <a:endParaRPr lang="en-US" sz="1050" dirty="0" smtClean="0">
              <a:latin typeface="Arial" pitchFamily="34" charset="0"/>
              <a:cs typeface="Arial" pitchFamily="34" charset="0"/>
            </a:endParaRPr>
          </a:p>
          <a:p>
            <a:pPr lvl="0" eaLnBrk="0" fontAlgn="base" hangingPunct="0">
              <a:spcBef>
                <a:spcPct val="0"/>
              </a:spcBef>
              <a:spcAft>
                <a:spcPct val="0"/>
              </a:spcAft>
              <a:buFontTx/>
              <a:buChar char="•"/>
            </a:pPr>
            <a:r>
              <a:rPr lang="en-US" dirty="0" smtClean="0">
                <a:latin typeface="Times New Roman" pitchFamily="18" charset="0"/>
                <a:ea typeface="Calibri" pitchFamily="34" charset="0"/>
                <a:cs typeface="Times New Roman" pitchFamily="18" charset="0"/>
              </a:rPr>
              <a:t>When  an attacker enter the ATM ,if he try to hide the CCTV visual then LDR used here is for CCTV </a:t>
            </a:r>
            <a:r>
              <a:rPr lang="en-US" dirty="0" err="1" smtClean="0">
                <a:latin typeface="Times New Roman" pitchFamily="18" charset="0"/>
                <a:ea typeface="Calibri" pitchFamily="34" charset="0"/>
                <a:cs typeface="Times New Roman" pitchFamily="18" charset="0"/>
              </a:rPr>
              <a:t>Mointering</a:t>
            </a:r>
            <a:r>
              <a:rPr lang="en-US" dirty="0" smtClean="0">
                <a:latin typeface="Times New Roman" pitchFamily="18" charset="0"/>
                <a:ea typeface="Calibri" pitchFamily="34" charset="0"/>
                <a:cs typeface="Times New Roman" pitchFamily="18" charset="0"/>
              </a:rPr>
              <a:t>.</a:t>
            </a:r>
          </a:p>
          <a:p>
            <a:pPr lvl="0" eaLnBrk="0" fontAlgn="base" hangingPunct="0">
              <a:spcBef>
                <a:spcPct val="0"/>
              </a:spcBef>
              <a:spcAft>
                <a:spcPct val="0"/>
              </a:spcAft>
              <a:buFontTx/>
              <a:buChar char="•"/>
            </a:pPr>
            <a:r>
              <a:rPr lang="en-US" dirty="0" smtClean="0">
                <a:latin typeface="Times New Roman" pitchFamily="18" charset="0"/>
                <a:ea typeface="Calibri" pitchFamily="34" charset="0"/>
                <a:cs typeface="Times New Roman" pitchFamily="18" charset="0"/>
              </a:rPr>
              <a:t>when he hide the CCTV camera density of  light decreases and  resistance </a:t>
            </a:r>
            <a:r>
              <a:rPr lang="en-US" dirty="0" err="1" smtClean="0">
                <a:latin typeface="Times New Roman" pitchFamily="18" charset="0"/>
                <a:ea typeface="Calibri" pitchFamily="34" charset="0"/>
                <a:cs typeface="Times New Roman" pitchFamily="18" charset="0"/>
              </a:rPr>
              <a:t>increases.with</a:t>
            </a:r>
            <a:r>
              <a:rPr lang="en-US" dirty="0" smtClean="0">
                <a:latin typeface="Times New Roman" pitchFamily="18" charset="0"/>
                <a:ea typeface="Calibri" pitchFamily="34" charset="0"/>
                <a:cs typeface="Times New Roman" pitchFamily="18" charset="0"/>
              </a:rPr>
              <a:t> this principle  we implement the technique to </a:t>
            </a:r>
            <a:r>
              <a:rPr lang="en-US" dirty="0" err="1" smtClean="0">
                <a:latin typeface="Times New Roman" pitchFamily="18" charset="0"/>
                <a:ea typeface="Calibri" pitchFamily="34" charset="0"/>
                <a:cs typeface="Times New Roman" pitchFamily="18" charset="0"/>
              </a:rPr>
              <a:t>mointer</a:t>
            </a:r>
            <a:r>
              <a:rPr lang="en-US" dirty="0" smtClean="0">
                <a:latin typeface="Times New Roman" pitchFamily="18" charset="0"/>
                <a:ea typeface="Calibri" pitchFamily="34" charset="0"/>
                <a:cs typeface="Times New Roman" pitchFamily="18" charset="0"/>
              </a:rPr>
              <a:t> CCTV Camera is working or not. </a:t>
            </a:r>
            <a:endParaRPr lang="en-US" sz="1050" dirty="0" smtClean="0">
              <a:latin typeface="Arial" pitchFamily="34" charset="0"/>
              <a:cs typeface="Arial" pitchFamily="34" charset="0"/>
            </a:endParaRPr>
          </a:p>
          <a:p>
            <a:pPr lvl="0" eaLnBrk="0" fontAlgn="base" hangingPunct="0">
              <a:spcBef>
                <a:spcPct val="0"/>
              </a:spcBef>
              <a:spcAft>
                <a:spcPct val="0"/>
              </a:spcAft>
              <a:buFontTx/>
              <a:buChar char="•"/>
            </a:pPr>
            <a:r>
              <a:rPr lang="en-US" dirty="0" smtClean="0">
                <a:latin typeface="Times New Roman" pitchFamily="18" charset="0"/>
                <a:ea typeface="Calibri" pitchFamily="34" charset="0"/>
                <a:cs typeface="Times New Roman" pitchFamily="18" charset="0"/>
              </a:rPr>
              <a:t>If attacker attack the ATM, the ,value of the  </a:t>
            </a:r>
            <a:r>
              <a:rPr lang="en-US" dirty="0" err="1" smtClean="0">
                <a:latin typeface="Times New Roman" pitchFamily="18" charset="0"/>
                <a:ea typeface="Calibri" pitchFamily="34" charset="0"/>
                <a:cs typeface="Times New Roman" pitchFamily="18" charset="0"/>
              </a:rPr>
              <a:t>viberation</a:t>
            </a:r>
            <a:r>
              <a:rPr lang="en-US" dirty="0" smtClean="0">
                <a:latin typeface="Times New Roman" pitchFamily="18" charset="0"/>
                <a:ea typeface="Calibri" pitchFamily="34" charset="0"/>
                <a:cs typeface="Times New Roman" pitchFamily="18" charset="0"/>
              </a:rPr>
              <a:t> sensor inside the ATM start to </a:t>
            </a:r>
            <a:r>
              <a:rPr lang="en-US" dirty="0" err="1" smtClean="0">
                <a:latin typeface="Times New Roman" pitchFamily="18" charset="0"/>
                <a:ea typeface="Calibri" pitchFamily="34" charset="0"/>
                <a:cs typeface="Times New Roman" pitchFamily="18" charset="0"/>
              </a:rPr>
              <a:t>triggered.When</a:t>
            </a:r>
            <a:r>
              <a:rPr lang="en-US" dirty="0" smtClean="0">
                <a:latin typeface="Times New Roman" pitchFamily="18" charset="0"/>
                <a:ea typeface="Calibri" pitchFamily="34" charset="0"/>
                <a:cs typeface="Times New Roman" pitchFamily="18" charset="0"/>
              </a:rPr>
              <a:t> value triggered </a:t>
            </a:r>
            <a:r>
              <a:rPr lang="en-US" dirty="0" err="1" smtClean="0">
                <a:latin typeface="Times New Roman" pitchFamily="18" charset="0"/>
                <a:ea typeface="Calibri" pitchFamily="34" charset="0"/>
                <a:cs typeface="Times New Roman" pitchFamily="18" charset="0"/>
              </a:rPr>
              <a:t>isystem</a:t>
            </a:r>
            <a:r>
              <a:rPr lang="en-US" dirty="0" smtClean="0">
                <a:latin typeface="Times New Roman" pitchFamily="18" charset="0"/>
                <a:ea typeface="Calibri" pitchFamily="34" charset="0"/>
                <a:cs typeface="Times New Roman" pitchFamily="18" charset="0"/>
              </a:rPr>
              <a:t> </a:t>
            </a:r>
            <a:r>
              <a:rPr lang="en-US" dirty="0" err="1" smtClean="0">
                <a:latin typeface="Times New Roman" pitchFamily="18" charset="0"/>
                <a:ea typeface="Calibri" pitchFamily="34" charset="0"/>
                <a:cs typeface="Times New Roman" pitchFamily="18" charset="0"/>
              </a:rPr>
              <a:t>dentified</a:t>
            </a:r>
            <a:r>
              <a:rPr lang="en-US" dirty="0" smtClean="0">
                <a:latin typeface="Times New Roman" pitchFamily="18" charset="0"/>
                <a:ea typeface="Calibri" pitchFamily="34" charset="0"/>
                <a:cs typeface="Times New Roman" pitchFamily="18" charset="0"/>
              </a:rPr>
              <a:t> it as an attack and take corresponding action.</a:t>
            </a:r>
          </a:p>
          <a:p>
            <a:pPr lvl="0" eaLnBrk="0" fontAlgn="base" hangingPunct="0">
              <a:spcBef>
                <a:spcPct val="0"/>
              </a:spcBef>
              <a:spcAft>
                <a:spcPct val="0"/>
              </a:spcAft>
              <a:buFontTx/>
              <a:buChar char="•"/>
            </a:pPr>
            <a:endParaRPr lang="en-IN" sz="1050" dirty="0" smtClean="0">
              <a:latin typeface="Times New Roman" pitchFamily="18" charset="0"/>
              <a:cs typeface="Times New Roman" pitchFamily="18" charset="0"/>
            </a:endParaRPr>
          </a:p>
          <a:p>
            <a:pPr lvl="0" eaLnBrk="0" fontAlgn="base" hangingPunct="0">
              <a:spcBef>
                <a:spcPct val="0"/>
              </a:spcBef>
              <a:spcAft>
                <a:spcPct val="0"/>
              </a:spcAft>
              <a:buFontTx/>
              <a:buChar char="•"/>
            </a:pPr>
            <a:endParaRPr lang="en-IN" sz="1050" dirty="0" smtClean="0">
              <a:latin typeface="Times New Roman" pitchFamily="18" charset="0"/>
              <a:cs typeface="Times New Roman" pitchFamily="18" charset="0"/>
            </a:endParaRPr>
          </a:p>
          <a:p>
            <a:pPr lvl="0" eaLnBrk="0" fontAlgn="base" hangingPunct="0">
              <a:spcBef>
                <a:spcPct val="0"/>
              </a:spcBef>
              <a:spcAft>
                <a:spcPct val="0"/>
              </a:spcAft>
            </a:pPr>
            <a:r>
              <a:rPr lang="en-US" sz="1600" b="1" dirty="0" smtClean="0">
                <a:latin typeface="Times New Roman" pitchFamily="18" charset="0"/>
                <a:ea typeface="Calibri" pitchFamily="34" charset="0"/>
                <a:cs typeface="Times New Roman" pitchFamily="18" charset="0"/>
              </a:rPr>
              <a:t>MOINTERING AC AND POWER</a:t>
            </a:r>
            <a:endParaRPr lang="en-US" sz="1050" dirty="0" smtClean="0">
              <a:latin typeface="Arial" pitchFamily="34" charset="0"/>
              <a:cs typeface="Arial" pitchFamily="34" charset="0"/>
            </a:endParaRPr>
          </a:p>
          <a:p>
            <a:pPr lvl="0" eaLnBrk="0" fontAlgn="base" hangingPunct="0">
              <a:spcBef>
                <a:spcPct val="0"/>
              </a:spcBef>
              <a:spcAft>
                <a:spcPct val="0"/>
              </a:spcAft>
              <a:buFontTx/>
              <a:buChar char="•"/>
            </a:pPr>
            <a:r>
              <a:rPr lang="en-US" dirty="0" smtClean="0">
                <a:latin typeface="Times New Roman" pitchFamily="18" charset="0"/>
                <a:ea typeface="Calibri" pitchFamily="34" charset="0"/>
                <a:cs typeface="Times New Roman" pitchFamily="18" charset="0"/>
              </a:rPr>
              <a:t>DHT11 which is a temperature and humidity sensor which is used to measure amount of humidity and temperature inside the ATM .</a:t>
            </a:r>
          </a:p>
          <a:p>
            <a:pPr lvl="0" eaLnBrk="0" fontAlgn="base" hangingPunct="0">
              <a:spcBef>
                <a:spcPct val="0"/>
              </a:spcBef>
              <a:spcAft>
                <a:spcPct val="0"/>
              </a:spcAft>
              <a:buFontTx/>
              <a:buChar char="•"/>
            </a:pPr>
            <a:r>
              <a:rPr lang="en-US" dirty="0" smtClean="0">
                <a:latin typeface="Times New Roman" pitchFamily="18" charset="0"/>
                <a:ea typeface="Calibri" pitchFamily="34" charset="0"/>
                <a:cs typeface="Times New Roman" pitchFamily="18" charset="0"/>
              </a:rPr>
              <a:t>If temperature and humidity value increases than the specified limit it means the AC is not working properly and automatically send message via </a:t>
            </a:r>
            <a:r>
              <a:rPr lang="en-US" dirty="0" err="1" smtClean="0">
                <a:latin typeface="Times New Roman" pitchFamily="18" charset="0"/>
                <a:ea typeface="Calibri" pitchFamily="34" charset="0"/>
                <a:cs typeface="Times New Roman" pitchFamily="18" charset="0"/>
              </a:rPr>
              <a:t>blynk</a:t>
            </a:r>
            <a:r>
              <a:rPr lang="en-US" dirty="0" smtClean="0">
                <a:latin typeface="Times New Roman" pitchFamily="18" charset="0"/>
                <a:ea typeface="Calibri" pitchFamily="34" charset="0"/>
                <a:cs typeface="Times New Roman" pitchFamily="18" charset="0"/>
              </a:rPr>
              <a:t>.</a:t>
            </a:r>
            <a:endParaRPr lang="en-US" sz="1050" dirty="0" smtClean="0">
              <a:latin typeface="Arial" pitchFamily="34" charset="0"/>
              <a:cs typeface="Arial" pitchFamily="34" charset="0"/>
            </a:endParaRPr>
          </a:p>
          <a:p>
            <a:pPr lvl="0" eaLnBrk="0" fontAlgn="base" hangingPunct="0">
              <a:spcBef>
                <a:spcPct val="0"/>
              </a:spcBef>
              <a:spcAft>
                <a:spcPct val="0"/>
              </a:spcAft>
              <a:buFontTx/>
              <a:buChar char="•"/>
            </a:pPr>
            <a:r>
              <a:rPr lang="en-US" dirty="0" smtClean="0">
                <a:latin typeface="Times New Roman" pitchFamily="18" charset="0"/>
                <a:ea typeface="Calibri" pitchFamily="34" charset="0"/>
                <a:cs typeface="Times New Roman" pitchFamily="18" charset="0"/>
              </a:rPr>
              <a:t>To check power </a:t>
            </a:r>
            <a:r>
              <a:rPr lang="en-US" dirty="0" err="1" smtClean="0">
                <a:latin typeface="Times New Roman" pitchFamily="18" charset="0"/>
                <a:ea typeface="Calibri" pitchFamily="34" charset="0"/>
                <a:cs typeface="Times New Roman" pitchFamily="18" charset="0"/>
              </a:rPr>
              <a:t>supply,We</a:t>
            </a:r>
            <a:r>
              <a:rPr lang="en-US" dirty="0" smtClean="0">
                <a:latin typeface="Times New Roman" pitchFamily="18" charset="0"/>
                <a:ea typeface="Calibri" pitchFamily="34" charset="0"/>
                <a:cs typeface="Times New Roman" pitchFamily="18" charset="0"/>
              </a:rPr>
              <a:t> can check whether current is present in the circuit or not using </a:t>
            </a:r>
            <a:r>
              <a:rPr lang="en-US" dirty="0" err="1" smtClean="0">
                <a:latin typeface="Times New Roman" pitchFamily="18" charset="0"/>
                <a:ea typeface="Calibri" pitchFamily="34" charset="0"/>
                <a:cs typeface="Times New Roman" pitchFamily="18" charset="0"/>
              </a:rPr>
              <a:t>ThingSpeak</a:t>
            </a:r>
            <a:r>
              <a:rPr lang="en-US" dirty="0" smtClean="0">
                <a:latin typeface="Times New Roman" pitchFamily="18" charset="0"/>
                <a:ea typeface="Calibri" pitchFamily="34" charset="0"/>
                <a:cs typeface="Times New Roman" pitchFamily="18" charset="0"/>
              </a:rPr>
              <a:t>.</a:t>
            </a:r>
            <a:endParaRPr lang="en-US" sz="1050" dirty="0" smtClean="0">
              <a:latin typeface="Arial" pitchFamily="34" charset="0"/>
              <a:cs typeface="Arial" pitchFamily="34" charset="0"/>
            </a:endParaRPr>
          </a:p>
          <a:p>
            <a:pPr lvl="0" eaLnBrk="0" fontAlgn="base" hangingPunct="0">
              <a:spcBef>
                <a:spcPct val="0"/>
              </a:spcBef>
              <a:spcAft>
                <a:spcPct val="0"/>
              </a:spcAft>
            </a:pPr>
            <a:endParaRPr lang="en-US" sz="28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168B4E7F-39FF-8849-B808-985FB5DC837C}"/>
              </a:ext>
            </a:extLst>
          </p:cNvPr>
          <p:cNvSpPr/>
          <p:nvPr/>
        </p:nvSpPr>
        <p:spPr>
          <a:xfrm>
            <a:off x="176212" y="2771775"/>
            <a:ext cx="2714625" cy="40862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swald Medium" pitchFamily="2" charset="77"/>
            </a:endParaRPr>
          </a:p>
        </p:txBody>
      </p:sp>
      <p:sp>
        <p:nvSpPr>
          <p:cNvPr id="13" name="Rectangle 12">
            <a:extLst>
              <a:ext uri="{FF2B5EF4-FFF2-40B4-BE49-F238E27FC236}">
                <a16:creationId xmlns="" xmlns:a16="http://schemas.microsoft.com/office/drawing/2014/main" id="{8DAEE31F-D4F7-8E48-ACDB-1C69918CA775}"/>
              </a:ext>
            </a:extLst>
          </p:cNvPr>
          <p:cNvSpPr/>
          <p:nvPr/>
        </p:nvSpPr>
        <p:spPr>
          <a:xfrm>
            <a:off x="3205162" y="2755597"/>
            <a:ext cx="2714625" cy="40862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swald Medium" pitchFamily="2" charset="77"/>
            </a:endParaRPr>
          </a:p>
        </p:txBody>
      </p:sp>
      <p:sp>
        <p:nvSpPr>
          <p:cNvPr id="14" name="Rectangle 13">
            <a:extLst>
              <a:ext uri="{FF2B5EF4-FFF2-40B4-BE49-F238E27FC236}">
                <a16:creationId xmlns="" xmlns:a16="http://schemas.microsoft.com/office/drawing/2014/main" id="{6212E67A-693A-B64D-A6EF-F4EEE16F661C}"/>
              </a:ext>
            </a:extLst>
          </p:cNvPr>
          <p:cNvSpPr/>
          <p:nvPr/>
        </p:nvSpPr>
        <p:spPr>
          <a:xfrm>
            <a:off x="6272212" y="2771775"/>
            <a:ext cx="2714625" cy="40862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swald Medium" pitchFamily="2" charset="77"/>
            </a:endParaRPr>
          </a:p>
        </p:txBody>
      </p:sp>
      <p:sp>
        <p:nvSpPr>
          <p:cNvPr id="15" name="Rectangle 14">
            <a:extLst>
              <a:ext uri="{FF2B5EF4-FFF2-40B4-BE49-F238E27FC236}">
                <a16:creationId xmlns="" xmlns:a16="http://schemas.microsoft.com/office/drawing/2014/main" id="{FC68DCDF-C470-4040-B572-6679969FB04E}"/>
              </a:ext>
            </a:extLst>
          </p:cNvPr>
          <p:cNvSpPr/>
          <p:nvPr/>
        </p:nvSpPr>
        <p:spPr>
          <a:xfrm>
            <a:off x="9320212" y="2771775"/>
            <a:ext cx="2714625" cy="4086226"/>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swald Medium" pitchFamily="2" charset="77"/>
            </a:endParaRPr>
          </a:p>
        </p:txBody>
      </p:sp>
      <p:pic>
        <p:nvPicPr>
          <p:cNvPr id="46" name="Picture Placeholder 11">
            <a:extLst>
              <a:ext uri="{FF2B5EF4-FFF2-40B4-BE49-F238E27FC236}">
                <a16:creationId xmlns="" xmlns:a16="http://schemas.microsoft.com/office/drawing/2014/main" id="{2FB3E76F-156F-3D43-922A-75DD4977998E}"/>
              </a:ext>
            </a:extLst>
          </p:cNvPr>
          <p:cNvPicPr>
            <a:picLocks noGrp="1" noChangeAspect="1"/>
          </p:cNvPicPr>
          <p:nvPr>
            <p:ph type="pic" sz="quarter" idx="10"/>
          </p:nvPr>
        </p:nvPicPr>
        <p:blipFill rotWithShape="1">
          <a:blip r:embed="rId2"/>
          <a:srcRect l="16543" r="16543"/>
          <a:stretch/>
        </p:blipFill>
        <p:spPr/>
      </p:pic>
      <p:pic>
        <p:nvPicPr>
          <p:cNvPr id="45" name="Picture Placeholder 13">
            <a:extLst>
              <a:ext uri="{FF2B5EF4-FFF2-40B4-BE49-F238E27FC236}">
                <a16:creationId xmlns="" xmlns:a16="http://schemas.microsoft.com/office/drawing/2014/main" id="{DC431973-ACA3-2945-B810-55122CB7A1CA}"/>
              </a:ext>
            </a:extLst>
          </p:cNvPr>
          <p:cNvPicPr>
            <a:picLocks noGrp="1" noChangeAspect="1"/>
          </p:cNvPicPr>
          <p:nvPr>
            <p:ph type="pic" sz="quarter" idx="11"/>
          </p:nvPr>
        </p:nvPicPr>
        <p:blipFill rotWithShape="1">
          <a:blip r:embed="rId3"/>
          <a:srcRect l="31771" r="13525" b="18246"/>
          <a:stretch/>
        </p:blipFill>
        <p:spPr>
          <a:xfrm flipH="1">
            <a:off x="3205162" y="1457325"/>
            <a:ext cx="2714625" cy="2700338"/>
          </a:xfrm>
        </p:spPr>
      </p:pic>
      <p:pic>
        <p:nvPicPr>
          <p:cNvPr id="44" name="Picture Placeholder 8">
            <a:extLst>
              <a:ext uri="{FF2B5EF4-FFF2-40B4-BE49-F238E27FC236}">
                <a16:creationId xmlns="" xmlns:a16="http://schemas.microsoft.com/office/drawing/2014/main" id="{4CFD0268-2938-864B-A7A3-F02FA2F4638D}"/>
              </a:ext>
            </a:extLst>
          </p:cNvPr>
          <p:cNvPicPr>
            <a:picLocks noGrp="1" noChangeAspect="1"/>
          </p:cNvPicPr>
          <p:nvPr>
            <p:ph type="pic" sz="quarter" idx="12"/>
          </p:nvPr>
        </p:nvPicPr>
        <p:blipFill>
          <a:blip r:embed="rId4"/>
          <a:srcRect t="16808" b="16808"/>
          <a:stretch>
            <a:fillRect/>
          </a:stretch>
        </p:blipFill>
        <p:spPr/>
      </p:pic>
      <p:pic>
        <p:nvPicPr>
          <p:cNvPr id="43" name="Picture Placeholder 11">
            <a:extLst>
              <a:ext uri="{FF2B5EF4-FFF2-40B4-BE49-F238E27FC236}">
                <a16:creationId xmlns="" xmlns:a16="http://schemas.microsoft.com/office/drawing/2014/main" id="{7119B6DC-9E4E-2842-9BC5-CDFC0D058AF7}"/>
              </a:ext>
            </a:extLst>
          </p:cNvPr>
          <p:cNvPicPr>
            <a:picLocks noGrp="1" noChangeAspect="1"/>
          </p:cNvPicPr>
          <p:nvPr>
            <p:ph type="pic" sz="quarter" idx="13"/>
          </p:nvPr>
        </p:nvPicPr>
        <p:blipFill>
          <a:blip r:embed="rId5"/>
          <a:srcRect l="16543" r="16543"/>
          <a:stretch>
            <a:fillRect/>
          </a:stretch>
        </p:blipFill>
        <p:spPr/>
      </p:pic>
      <p:sp>
        <p:nvSpPr>
          <p:cNvPr id="7" name="Title 6">
            <a:extLst>
              <a:ext uri="{FF2B5EF4-FFF2-40B4-BE49-F238E27FC236}">
                <a16:creationId xmlns="" xmlns:a16="http://schemas.microsoft.com/office/drawing/2014/main" id="{8FAC59C2-60E6-3C46-A9E5-0EFCECF42431}"/>
              </a:ext>
            </a:extLst>
          </p:cNvPr>
          <p:cNvSpPr>
            <a:spLocks noGrp="1"/>
          </p:cNvSpPr>
          <p:nvPr>
            <p:ph type="title"/>
          </p:nvPr>
        </p:nvSpPr>
        <p:spPr/>
        <p:txBody>
          <a:bodyPr/>
          <a:lstStyle/>
          <a:p>
            <a:r>
              <a:rPr lang="en-IN" dirty="0" smtClean="0"/>
              <a:t>features</a:t>
            </a:r>
            <a:endParaRPr lang="en-US" dirty="0"/>
          </a:p>
        </p:txBody>
      </p:sp>
      <p:grpSp>
        <p:nvGrpSpPr>
          <p:cNvPr id="22" name="Group 21">
            <a:extLst>
              <a:ext uri="{FF2B5EF4-FFF2-40B4-BE49-F238E27FC236}">
                <a16:creationId xmlns="" xmlns:a16="http://schemas.microsoft.com/office/drawing/2014/main" id="{CEB090BA-35CD-F646-94B9-CD288E999CDA}"/>
              </a:ext>
            </a:extLst>
          </p:cNvPr>
          <p:cNvGrpSpPr/>
          <p:nvPr/>
        </p:nvGrpSpPr>
        <p:grpSpPr>
          <a:xfrm>
            <a:off x="6249512" y="4827465"/>
            <a:ext cx="2714626" cy="1207039"/>
            <a:chOff x="6095999" y="2221961"/>
            <a:chExt cx="2574247" cy="1207039"/>
          </a:xfrm>
        </p:grpSpPr>
        <p:sp>
          <p:nvSpPr>
            <p:cNvPr id="23" name="Rectangle 22">
              <a:extLst>
                <a:ext uri="{FF2B5EF4-FFF2-40B4-BE49-F238E27FC236}">
                  <a16:creationId xmlns="" xmlns:a16="http://schemas.microsoft.com/office/drawing/2014/main" id="{E3CD4F20-85BA-024F-A70B-C9F1DC344135}"/>
                </a:ext>
              </a:extLst>
            </p:cNvPr>
            <p:cNvSpPr/>
            <p:nvPr/>
          </p:nvSpPr>
          <p:spPr>
            <a:xfrm>
              <a:off x="6096000" y="2221961"/>
              <a:ext cx="2574246" cy="518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solidFill>
                  <a:schemeClr val="bg2"/>
                </a:solidFill>
                <a:latin typeface="Chivo Light" pitchFamily="2" charset="77"/>
                <a:ea typeface="Roboto" panose="02000000000000000000" pitchFamily="2" charset="0"/>
              </a:endParaRPr>
            </a:p>
          </p:txBody>
        </p:sp>
        <p:sp>
          <p:nvSpPr>
            <p:cNvPr id="24" name="Rectangle 23">
              <a:extLst>
                <a:ext uri="{FF2B5EF4-FFF2-40B4-BE49-F238E27FC236}">
                  <a16:creationId xmlns="" xmlns:a16="http://schemas.microsoft.com/office/drawing/2014/main" id="{EAE58934-9B99-0545-B07F-E6E0DB316B41}"/>
                </a:ext>
              </a:extLst>
            </p:cNvPr>
            <p:cNvSpPr/>
            <p:nvPr/>
          </p:nvSpPr>
          <p:spPr>
            <a:xfrm>
              <a:off x="6095999" y="2221961"/>
              <a:ext cx="2574246" cy="1207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latin typeface="Times New Roman" pitchFamily="18" charset="0"/>
                  <a:cs typeface="Times New Roman" pitchFamily="18" charset="0"/>
                </a:rPr>
                <a:t>Warning: The controller then sends an </a:t>
              </a:r>
              <a:r>
                <a:rPr lang="en-US" dirty="0" err="1" smtClean="0">
                  <a:solidFill>
                    <a:schemeClr val="tx1"/>
                  </a:solidFill>
                  <a:latin typeface="Times New Roman" pitchFamily="18" charset="0"/>
                  <a:cs typeface="Times New Roman" pitchFamily="18" charset="0"/>
                </a:rPr>
                <a:t>blynk</a:t>
              </a:r>
              <a:r>
                <a:rPr lang="en-US" dirty="0" smtClean="0">
                  <a:solidFill>
                    <a:schemeClr val="tx1"/>
                  </a:solidFill>
                  <a:latin typeface="Times New Roman" pitchFamily="18" charset="0"/>
                  <a:cs typeface="Times New Roman" pitchFamily="18" charset="0"/>
                </a:rPr>
                <a:t> alert and call alert to officials informing the break in happening</a:t>
              </a:r>
              <a:r>
                <a:rPr lang="en-US" sz="1400" dirty="0" smtClean="0">
                  <a:solidFill>
                    <a:schemeClr val="bg2"/>
                  </a:solidFill>
                  <a:latin typeface="Chivo Light" pitchFamily="2" charset="77"/>
                  <a:ea typeface="Roboto Light" panose="02000000000000000000" pitchFamily="2" charset="0"/>
                </a:rPr>
                <a:t>.</a:t>
              </a:r>
              <a:endParaRPr lang="en-US" sz="1400" dirty="0">
                <a:solidFill>
                  <a:schemeClr val="bg2"/>
                </a:solidFill>
                <a:latin typeface="Chivo Light" pitchFamily="2" charset="77"/>
                <a:ea typeface="Roboto Light" panose="02000000000000000000" pitchFamily="2" charset="0"/>
              </a:endParaRPr>
            </a:p>
          </p:txBody>
        </p:sp>
      </p:grpSp>
      <p:grpSp>
        <p:nvGrpSpPr>
          <p:cNvPr id="25" name="Group 24">
            <a:extLst>
              <a:ext uri="{FF2B5EF4-FFF2-40B4-BE49-F238E27FC236}">
                <a16:creationId xmlns="" xmlns:a16="http://schemas.microsoft.com/office/drawing/2014/main" id="{058BDB20-4284-6947-9128-E2D9F3BDAF86}"/>
              </a:ext>
            </a:extLst>
          </p:cNvPr>
          <p:cNvGrpSpPr/>
          <p:nvPr/>
        </p:nvGrpSpPr>
        <p:grpSpPr>
          <a:xfrm>
            <a:off x="9297512" y="4827465"/>
            <a:ext cx="2721923" cy="1477328"/>
            <a:chOff x="8743118" y="2221961"/>
            <a:chExt cx="2577702" cy="1477328"/>
          </a:xfrm>
        </p:grpSpPr>
        <p:sp>
          <p:nvSpPr>
            <p:cNvPr id="26" name="Rectangle 25">
              <a:extLst>
                <a:ext uri="{FF2B5EF4-FFF2-40B4-BE49-F238E27FC236}">
                  <a16:creationId xmlns="" xmlns:a16="http://schemas.microsoft.com/office/drawing/2014/main" id="{46790533-90D5-B148-AE54-50E455588582}"/>
                </a:ext>
              </a:extLst>
            </p:cNvPr>
            <p:cNvSpPr/>
            <p:nvPr/>
          </p:nvSpPr>
          <p:spPr>
            <a:xfrm>
              <a:off x="8743118" y="2221961"/>
              <a:ext cx="2574246" cy="518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dirty="0">
                <a:solidFill>
                  <a:schemeClr val="bg2"/>
                </a:solidFill>
                <a:latin typeface="Chivo Light" pitchFamily="2" charset="77"/>
                <a:ea typeface="Roboto" panose="02000000000000000000" pitchFamily="2" charset="0"/>
              </a:endParaRPr>
            </a:p>
          </p:txBody>
        </p:sp>
        <p:sp>
          <p:nvSpPr>
            <p:cNvPr id="27" name="Rectangle 26">
              <a:extLst>
                <a:ext uri="{FF2B5EF4-FFF2-40B4-BE49-F238E27FC236}">
                  <a16:creationId xmlns="" xmlns:a16="http://schemas.microsoft.com/office/drawing/2014/main" id="{D375E652-41E3-8F4C-B3BE-843A0C9A3FA6}"/>
                </a:ext>
              </a:extLst>
            </p:cNvPr>
            <p:cNvSpPr/>
            <p:nvPr/>
          </p:nvSpPr>
          <p:spPr>
            <a:xfrm>
              <a:off x="8746574" y="3351210"/>
              <a:ext cx="2574246" cy="348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smtClean="0">
                  <a:solidFill>
                    <a:schemeClr val="bg2"/>
                  </a:solidFill>
                  <a:latin typeface="Chivo Light" pitchFamily="2" charset="77"/>
                  <a:ea typeface="Roboto Light" panose="02000000000000000000" pitchFamily="2" charset="0"/>
                </a:rPr>
                <a:t>.</a:t>
              </a:r>
              <a:endParaRPr lang="en-US" sz="1400" dirty="0">
                <a:solidFill>
                  <a:schemeClr val="bg2"/>
                </a:solidFill>
                <a:latin typeface="Chivo Light" pitchFamily="2" charset="77"/>
                <a:ea typeface="Roboto Light" panose="02000000000000000000" pitchFamily="2" charset="0"/>
              </a:endParaRPr>
            </a:p>
          </p:txBody>
        </p:sp>
      </p:grpSp>
      <p:sp>
        <p:nvSpPr>
          <p:cNvPr id="28" name="Freeform 27">
            <a:extLst>
              <a:ext uri="{FF2B5EF4-FFF2-40B4-BE49-F238E27FC236}">
                <a16:creationId xmlns="" xmlns:a16="http://schemas.microsoft.com/office/drawing/2014/main" id="{D85208E4-6308-C247-B123-A6C76C1F4686}"/>
              </a:ext>
            </a:extLst>
          </p:cNvPr>
          <p:cNvSpPr/>
          <p:nvPr/>
        </p:nvSpPr>
        <p:spPr>
          <a:xfrm>
            <a:off x="1254262" y="4425015"/>
            <a:ext cx="373515" cy="373352"/>
          </a:xfrm>
          <a:custGeom>
            <a:avLst/>
            <a:gdLst>
              <a:gd name="connsiteX0" fmla="*/ 165136 w 330344"/>
              <a:gd name="connsiteY0" fmla="*/ 115586 h 330200"/>
              <a:gd name="connsiteX1" fmla="*/ 184335 w 330344"/>
              <a:gd name="connsiteY1" fmla="*/ 119462 h 330200"/>
              <a:gd name="connsiteX2" fmla="*/ 214586 w 330344"/>
              <a:gd name="connsiteY2" fmla="*/ 165101 h 330200"/>
              <a:gd name="connsiteX3" fmla="*/ 165056 w 330344"/>
              <a:gd name="connsiteY3" fmla="*/ 214631 h 330200"/>
              <a:gd name="connsiteX4" fmla="*/ 115525 w 330344"/>
              <a:gd name="connsiteY4" fmla="*/ 165101 h 330200"/>
              <a:gd name="connsiteX5" fmla="*/ 117412 w 330344"/>
              <a:gd name="connsiteY5" fmla="*/ 152459 h 330200"/>
              <a:gd name="connsiteX6" fmla="*/ 132224 w 330344"/>
              <a:gd name="connsiteY6" fmla="*/ 167365 h 330200"/>
              <a:gd name="connsiteX7" fmla="*/ 162609 w 330344"/>
              <a:gd name="connsiteY7" fmla="*/ 197750 h 330200"/>
              <a:gd name="connsiteX8" fmla="*/ 197893 w 330344"/>
              <a:gd name="connsiteY8" fmla="*/ 167365 h 330200"/>
              <a:gd name="connsiteX9" fmla="*/ 167509 w 330344"/>
              <a:gd name="connsiteY9" fmla="*/ 132080 h 330200"/>
              <a:gd name="connsiteX10" fmla="*/ 152602 w 330344"/>
              <a:gd name="connsiteY10" fmla="*/ 117457 h 330200"/>
              <a:gd name="connsiteX11" fmla="*/ 165056 w 330344"/>
              <a:gd name="connsiteY11" fmla="*/ 115570 h 330200"/>
              <a:gd name="connsiteX12" fmla="*/ 165245 w 330344"/>
              <a:gd name="connsiteY12" fmla="*/ 115570 h 330200"/>
              <a:gd name="connsiteX13" fmla="*/ 165136 w 330344"/>
              <a:gd name="connsiteY13" fmla="*/ 115586 h 330200"/>
              <a:gd name="connsiteX14" fmla="*/ 165244 w 330344"/>
              <a:gd name="connsiteY14" fmla="*/ 57738 h 330200"/>
              <a:gd name="connsiteX15" fmla="*/ 198274 w 330344"/>
              <a:gd name="connsiteY15" fmla="*/ 62916 h 330200"/>
              <a:gd name="connsiteX16" fmla="*/ 267438 w 330344"/>
              <a:gd name="connsiteY16" fmla="*/ 197931 h 330200"/>
              <a:gd name="connsiteX17" fmla="*/ 132423 w 330344"/>
              <a:gd name="connsiteY17" fmla="*/ 267095 h 330200"/>
              <a:gd name="connsiteX18" fmla="*/ 63259 w 330344"/>
              <a:gd name="connsiteY18" fmla="*/ 132080 h 330200"/>
              <a:gd name="connsiteX19" fmla="*/ 66184 w 330344"/>
              <a:gd name="connsiteY19" fmla="*/ 132080 h 330200"/>
              <a:gd name="connsiteX20" fmla="*/ 80713 w 330344"/>
              <a:gd name="connsiteY20" fmla="*/ 132080 h 330200"/>
              <a:gd name="connsiteX21" fmla="*/ 80713 w 330344"/>
              <a:gd name="connsiteY21" fmla="*/ 198130 h 330200"/>
              <a:gd name="connsiteX22" fmla="*/ 198273 w 330344"/>
              <a:gd name="connsiteY22" fmla="*/ 249641 h 330200"/>
              <a:gd name="connsiteX23" fmla="*/ 249785 w 330344"/>
              <a:gd name="connsiteY23" fmla="*/ 132080 h 330200"/>
              <a:gd name="connsiteX24" fmla="*/ 132224 w 330344"/>
              <a:gd name="connsiteY24" fmla="*/ 80569 h 330200"/>
              <a:gd name="connsiteX25" fmla="*/ 132224 w 330344"/>
              <a:gd name="connsiteY25" fmla="*/ 66040 h 330200"/>
              <a:gd name="connsiteX26" fmla="*/ 132224 w 330344"/>
              <a:gd name="connsiteY26" fmla="*/ 63116 h 330200"/>
              <a:gd name="connsiteX27" fmla="*/ 165244 w 330344"/>
              <a:gd name="connsiteY27" fmla="*/ 57738 h 330200"/>
              <a:gd name="connsiteX28" fmla="*/ 49674 w 330344"/>
              <a:gd name="connsiteY28" fmla="*/ 16510 h 330200"/>
              <a:gd name="connsiteX29" fmla="*/ 49674 w 330344"/>
              <a:gd name="connsiteY29" fmla="*/ 49530 h 330200"/>
              <a:gd name="connsiteX30" fmla="*/ 16654 w 330344"/>
              <a:gd name="connsiteY30" fmla="*/ 49530 h 330200"/>
              <a:gd name="connsiteX31" fmla="*/ 66184 w 330344"/>
              <a:gd name="connsiteY31" fmla="*/ 99060 h 330200"/>
              <a:gd name="connsiteX32" fmla="*/ 99204 w 330344"/>
              <a:gd name="connsiteY32" fmla="*/ 99060 h 330200"/>
              <a:gd name="connsiteX33" fmla="*/ 99204 w 330344"/>
              <a:gd name="connsiteY33" fmla="*/ 66040 h 330200"/>
              <a:gd name="connsiteX34" fmla="*/ 165244 w 330344"/>
              <a:gd name="connsiteY34" fmla="*/ 0 h 330200"/>
              <a:gd name="connsiteX35" fmla="*/ 330344 w 330344"/>
              <a:gd name="connsiteY35" fmla="*/ 165100 h 330200"/>
              <a:gd name="connsiteX36" fmla="*/ 165244 w 330344"/>
              <a:gd name="connsiteY36" fmla="*/ 330200 h 330200"/>
              <a:gd name="connsiteX37" fmla="*/ 144 w 330344"/>
              <a:gd name="connsiteY37" fmla="*/ 165100 h 330200"/>
              <a:gd name="connsiteX38" fmla="*/ 15805 w 330344"/>
              <a:gd name="connsiteY38" fmla="*/ 95381 h 330200"/>
              <a:gd name="connsiteX39" fmla="*/ 28447 w 330344"/>
              <a:gd name="connsiteY39" fmla="*/ 107740 h 330200"/>
              <a:gd name="connsiteX40" fmla="*/ 28447 w 330344"/>
              <a:gd name="connsiteY40" fmla="*/ 222848 h 330200"/>
              <a:gd name="connsiteX41" fmla="*/ 222992 w 330344"/>
              <a:gd name="connsiteY41" fmla="*/ 302285 h 330200"/>
              <a:gd name="connsiteX42" fmla="*/ 302429 w 330344"/>
              <a:gd name="connsiteY42" fmla="*/ 107740 h 330200"/>
              <a:gd name="connsiteX43" fmla="*/ 107884 w 330344"/>
              <a:gd name="connsiteY43" fmla="*/ 28303 h 330200"/>
              <a:gd name="connsiteX44" fmla="*/ 95525 w 330344"/>
              <a:gd name="connsiteY44" fmla="*/ 15661 h 330200"/>
              <a:gd name="connsiteX45" fmla="*/ 165244 w 330344"/>
              <a:gd name="connsiteY45" fmla="*/ 0 h 330200"/>
              <a:gd name="connsiteX46" fmla="*/ 49674 w 330344"/>
              <a:gd name="connsiteY46" fmla="*/ 0 h 330200"/>
              <a:gd name="connsiteX47" fmla="*/ 61372 w 330344"/>
              <a:gd name="connsiteY47" fmla="*/ 4812 h 330200"/>
              <a:gd name="connsiteX48" fmla="*/ 110525 w 330344"/>
              <a:gd name="connsiteY48" fmla="*/ 54342 h 330200"/>
              <a:gd name="connsiteX49" fmla="*/ 115336 w 330344"/>
              <a:gd name="connsiteY49" fmla="*/ 66040 h 330200"/>
              <a:gd name="connsiteX50" fmla="*/ 115336 w 330344"/>
              <a:gd name="connsiteY50" fmla="*/ 99060 h 330200"/>
              <a:gd name="connsiteX51" fmla="*/ 114487 w 330344"/>
              <a:gd name="connsiteY51" fmla="*/ 103117 h 330200"/>
              <a:gd name="connsiteX52" fmla="*/ 171093 w 330344"/>
              <a:gd name="connsiteY52" fmla="*/ 159251 h 330200"/>
              <a:gd name="connsiteX53" fmla="*/ 171093 w 330344"/>
              <a:gd name="connsiteY53" fmla="*/ 159628 h 330200"/>
              <a:gd name="connsiteX54" fmla="*/ 171093 w 330344"/>
              <a:gd name="connsiteY54" fmla="*/ 170328 h 330200"/>
              <a:gd name="connsiteX55" fmla="*/ 159394 w 330344"/>
              <a:gd name="connsiteY55" fmla="*/ 171327 h 330200"/>
              <a:gd name="connsiteX56" fmla="*/ 103260 w 330344"/>
              <a:gd name="connsiteY56" fmla="*/ 114721 h 330200"/>
              <a:gd name="connsiteX57" fmla="*/ 99204 w 330344"/>
              <a:gd name="connsiteY57" fmla="*/ 115570 h 330200"/>
              <a:gd name="connsiteX58" fmla="*/ 66184 w 330344"/>
              <a:gd name="connsiteY58" fmla="*/ 115570 h 330200"/>
              <a:gd name="connsiteX59" fmla="*/ 54485 w 330344"/>
              <a:gd name="connsiteY59" fmla="*/ 110853 h 330200"/>
              <a:gd name="connsiteX60" fmla="*/ 4955 w 330344"/>
              <a:gd name="connsiteY60" fmla="*/ 61323 h 330200"/>
              <a:gd name="connsiteX61" fmla="*/ 0 w 330344"/>
              <a:gd name="connsiteY61" fmla="*/ 49385 h 330200"/>
              <a:gd name="connsiteX62" fmla="*/ 16654 w 330344"/>
              <a:gd name="connsiteY62" fmla="*/ 33020 h 330200"/>
              <a:gd name="connsiteX63" fmla="*/ 33164 w 330344"/>
              <a:gd name="connsiteY63" fmla="*/ 33020 h 330200"/>
              <a:gd name="connsiteX64" fmla="*/ 33164 w 330344"/>
              <a:gd name="connsiteY64" fmla="*/ 16510 h 330200"/>
              <a:gd name="connsiteX65" fmla="*/ 43353 w 330344"/>
              <a:gd name="connsiteY65" fmla="*/ 1227 h 330200"/>
              <a:gd name="connsiteX66" fmla="*/ 49674 w 330344"/>
              <a:gd name="connsiteY66"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30344" h="330200">
                <a:moveTo>
                  <a:pt x="165136" y="115586"/>
                </a:moveTo>
                <a:lnTo>
                  <a:pt x="184335" y="119462"/>
                </a:lnTo>
                <a:cubicBezTo>
                  <a:pt x="202113" y="126982"/>
                  <a:pt x="214586" y="144584"/>
                  <a:pt x="214586" y="165101"/>
                </a:cubicBezTo>
                <a:cubicBezTo>
                  <a:pt x="214586" y="192456"/>
                  <a:pt x="192411" y="214631"/>
                  <a:pt x="165056" y="214631"/>
                </a:cubicBezTo>
                <a:cubicBezTo>
                  <a:pt x="137700" y="214631"/>
                  <a:pt x="115525" y="192456"/>
                  <a:pt x="115525" y="165101"/>
                </a:cubicBezTo>
                <a:cubicBezTo>
                  <a:pt x="115569" y="160820"/>
                  <a:pt x="116204" y="156566"/>
                  <a:pt x="117412" y="152459"/>
                </a:cubicBezTo>
                <a:lnTo>
                  <a:pt x="132224" y="167365"/>
                </a:lnTo>
                <a:cubicBezTo>
                  <a:pt x="133436" y="183617"/>
                  <a:pt x="146356" y="196537"/>
                  <a:pt x="162609" y="197750"/>
                </a:cubicBezTo>
                <a:cubicBezTo>
                  <a:pt x="180743" y="199103"/>
                  <a:pt x="196540" y="185499"/>
                  <a:pt x="197893" y="167365"/>
                </a:cubicBezTo>
                <a:cubicBezTo>
                  <a:pt x="199246" y="149230"/>
                  <a:pt x="185643" y="133433"/>
                  <a:pt x="167509" y="132080"/>
                </a:cubicBezTo>
                <a:lnTo>
                  <a:pt x="152602" y="117457"/>
                </a:lnTo>
                <a:close/>
                <a:moveTo>
                  <a:pt x="165056" y="115570"/>
                </a:moveTo>
                <a:lnTo>
                  <a:pt x="165245" y="115570"/>
                </a:lnTo>
                <a:lnTo>
                  <a:pt x="165136" y="115586"/>
                </a:lnTo>
                <a:close/>
                <a:moveTo>
                  <a:pt x="165244" y="57738"/>
                </a:moveTo>
                <a:cubicBezTo>
                  <a:pt x="176457" y="57727"/>
                  <a:pt x="187602" y="59474"/>
                  <a:pt x="198274" y="62916"/>
                </a:cubicBezTo>
                <a:cubicBezTo>
                  <a:pt x="254657" y="81101"/>
                  <a:pt x="285623" y="141549"/>
                  <a:pt x="267438" y="197931"/>
                </a:cubicBezTo>
                <a:cubicBezTo>
                  <a:pt x="249254" y="254314"/>
                  <a:pt x="188806" y="285280"/>
                  <a:pt x="132423" y="267095"/>
                </a:cubicBezTo>
                <a:cubicBezTo>
                  <a:pt x="76041" y="248911"/>
                  <a:pt x="45075" y="188463"/>
                  <a:pt x="63259" y="132080"/>
                </a:cubicBezTo>
                <a:cubicBezTo>
                  <a:pt x="64233" y="132131"/>
                  <a:pt x="65210" y="132131"/>
                  <a:pt x="66184" y="132080"/>
                </a:cubicBezTo>
                <a:lnTo>
                  <a:pt x="80713" y="132080"/>
                </a:lnTo>
                <a:cubicBezTo>
                  <a:pt x="72417" y="153315"/>
                  <a:pt x="72417" y="176895"/>
                  <a:pt x="80713" y="198130"/>
                </a:cubicBezTo>
                <a:cubicBezTo>
                  <a:pt x="98952" y="244818"/>
                  <a:pt x="151585" y="267880"/>
                  <a:pt x="198273" y="249641"/>
                </a:cubicBezTo>
                <a:cubicBezTo>
                  <a:pt x="244961" y="231402"/>
                  <a:pt x="268024" y="178768"/>
                  <a:pt x="249785" y="132080"/>
                </a:cubicBezTo>
                <a:cubicBezTo>
                  <a:pt x="231546" y="85392"/>
                  <a:pt x="178912" y="62330"/>
                  <a:pt x="132224" y="80569"/>
                </a:cubicBezTo>
                <a:lnTo>
                  <a:pt x="132224" y="66040"/>
                </a:lnTo>
                <a:cubicBezTo>
                  <a:pt x="132274" y="65066"/>
                  <a:pt x="132274" y="64090"/>
                  <a:pt x="132224" y="63116"/>
                </a:cubicBezTo>
                <a:cubicBezTo>
                  <a:pt x="142884" y="59619"/>
                  <a:pt x="154025" y="57805"/>
                  <a:pt x="165244" y="57738"/>
                </a:cubicBezTo>
                <a:close/>
                <a:moveTo>
                  <a:pt x="49674" y="16510"/>
                </a:moveTo>
                <a:lnTo>
                  <a:pt x="49674" y="49530"/>
                </a:lnTo>
                <a:lnTo>
                  <a:pt x="16654" y="49530"/>
                </a:lnTo>
                <a:lnTo>
                  <a:pt x="66184" y="99060"/>
                </a:lnTo>
                <a:lnTo>
                  <a:pt x="99204" y="99060"/>
                </a:lnTo>
                <a:lnTo>
                  <a:pt x="99204" y="66040"/>
                </a:lnTo>
                <a:close/>
                <a:moveTo>
                  <a:pt x="165244" y="0"/>
                </a:moveTo>
                <a:cubicBezTo>
                  <a:pt x="256426" y="0"/>
                  <a:pt x="330344" y="73918"/>
                  <a:pt x="330344" y="165100"/>
                </a:cubicBezTo>
                <a:cubicBezTo>
                  <a:pt x="330344" y="256282"/>
                  <a:pt x="256426" y="330200"/>
                  <a:pt x="165244" y="330200"/>
                </a:cubicBezTo>
                <a:cubicBezTo>
                  <a:pt x="74062" y="330200"/>
                  <a:pt x="144" y="256282"/>
                  <a:pt x="144" y="165100"/>
                </a:cubicBezTo>
                <a:cubicBezTo>
                  <a:pt x="125" y="140986"/>
                  <a:pt x="5475" y="117170"/>
                  <a:pt x="15805" y="95381"/>
                </a:cubicBezTo>
                <a:lnTo>
                  <a:pt x="28447" y="107740"/>
                </a:lnTo>
                <a:cubicBezTo>
                  <a:pt x="12981" y="144551"/>
                  <a:pt x="12981" y="186037"/>
                  <a:pt x="28447" y="222848"/>
                </a:cubicBezTo>
                <a:cubicBezTo>
                  <a:pt x="60233" y="298506"/>
                  <a:pt x="147334" y="334071"/>
                  <a:pt x="222992" y="302285"/>
                </a:cubicBezTo>
                <a:cubicBezTo>
                  <a:pt x="298650" y="270498"/>
                  <a:pt x="334215" y="183398"/>
                  <a:pt x="302429" y="107740"/>
                </a:cubicBezTo>
                <a:cubicBezTo>
                  <a:pt x="270642" y="32082"/>
                  <a:pt x="183542" y="-3483"/>
                  <a:pt x="107884" y="28303"/>
                </a:cubicBezTo>
                <a:lnTo>
                  <a:pt x="95525" y="15661"/>
                </a:lnTo>
                <a:cubicBezTo>
                  <a:pt x="117314" y="5331"/>
                  <a:pt x="141130" y="-19"/>
                  <a:pt x="165244" y="0"/>
                </a:cubicBezTo>
                <a:close/>
                <a:moveTo>
                  <a:pt x="49674" y="0"/>
                </a:moveTo>
                <a:cubicBezTo>
                  <a:pt x="54053" y="8"/>
                  <a:pt x="58254" y="1736"/>
                  <a:pt x="61372" y="4812"/>
                </a:cubicBezTo>
                <a:lnTo>
                  <a:pt x="110525" y="54342"/>
                </a:lnTo>
                <a:cubicBezTo>
                  <a:pt x="113609" y="57454"/>
                  <a:pt x="115339" y="61659"/>
                  <a:pt x="115336" y="66040"/>
                </a:cubicBezTo>
                <a:lnTo>
                  <a:pt x="115336" y="99060"/>
                </a:lnTo>
                <a:cubicBezTo>
                  <a:pt x="115245" y="100446"/>
                  <a:pt x="114959" y="101811"/>
                  <a:pt x="114487" y="103117"/>
                </a:cubicBezTo>
                <a:lnTo>
                  <a:pt x="171093" y="159251"/>
                </a:lnTo>
                <a:lnTo>
                  <a:pt x="171093" y="159628"/>
                </a:lnTo>
                <a:cubicBezTo>
                  <a:pt x="173698" y="162719"/>
                  <a:pt x="173698" y="167237"/>
                  <a:pt x="171093" y="170328"/>
                </a:cubicBezTo>
                <a:cubicBezTo>
                  <a:pt x="168138" y="173835"/>
                  <a:pt x="162900" y="174282"/>
                  <a:pt x="159394" y="171327"/>
                </a:cubicBezTo>
                <a:lnTo>
                  <a:pt x="103260" y="114721"/>
                </a:lnTo>
                <a:cubicBezTo>
                  <a:pt x="101955" y="115193"/>
                  <a:pt x="100589" y="115479"/>
                  <a:pt x="99204" y="115570"/>
                </a:cubicBezTo>
                <a:lnTo>
                  <a:pt x="66184" y="115570"/>
                </a:lnTo>
                <a:cubicBezTo>
                  <a:pt x="61815" y="115598"/>
                  <a:pt x="57612" y="113903"/>
                  <a:pt x="54485" y="110853"/>
                </a:cubicBezTo>
                <a:lnTo>
                  <a:pt x="4955" y="61323"/>
                </a:lnTo>
                <a:cubicBezTo>
                  <a:pt x="1749" y="58183"/>
                  <a:pt x="-40" y="53873"/>
                  <a:pt x="0" y="49385"/>
                </a:cubicBezTo>
                <a:cubicBezTo>
                  <a:pt x="79" y="40267"/>
                  <a:pt x="7536" y="32940"/>
                  <a:pt x="16654" y="33020"/>
                </a:cubicBezTo>
                <a:lnTo>
                  <a:pt x="33164" y="33020"/>
                </a:lnTo>
                <a:lnTo>
                  <a:pt x="33164" y="16510"/>
                </a:lnTo>
                <a:cubicBezTo>
                  <a:pt x="33176" y="9830"/>
                  <a:pt x="37191" y="3808"/>
                  <a:pt x="43353" y="1227"/>
                </a:cubicBezTo>
                <a:cubicBezTo>
                  <a:pt x="45358" y="405"/>
                  <a:pt x="47506" y="-12"/>
                  <a:pt x="49674" y="0"/>
                </a:cubicBezTo>
                <a:close/>
              </a:path>
            </a:pathLst>
          </a:custGeom>
          <a:solidFill>
            <a:schemeClr val="bg2"/>
          </a:solidFill>
          <a:ln w="9253" cap="flat">
            <a:noFill/>
            <a:prstDash val="solid"/>
            <a:miter/>
          </a:ln>
        </p:spPr>
        <p:txBody>
          <a:bodyPr rtlCol="0" anchor="ctr"/>
          <a:lstStyle/>
          <a:p>
            <a:pPr algn="ctr"/>
            <a:endParaRPr lang="en-US" dirty="0">
              <a:latin typeface="Oswald Medium" pitchFamily="2" charset="77"/>
            </a:endParaRPr>
          </a:p>
        </p:txBody>
      </p:sp>
      <p:sp>
        <p:nvSpPr>
          <p:cNvPr id="29" name="Freeform 28">
            <a:extLst>
              <a:ext uri="{FF2B5EF4-FFF2-40B4-BE49-F238E27FC236}">
                <a16:creationId xmlns="" xmlns:a16="http://schemas.microsoft.com/office/drawing/2014/main" id="{5275C8D3-772B-F74E-B589-1BAE1B63B9F9}"/>
              </a:ext>
            </a:extLst>
          </p:cNvPr>
          <p:cNvSpPr/>
          <p:nvPr/>
        </p:nvSpPr>
        <p:spPr>
          <a:xfrm>
            <a:off x="7414753" y="4424816"/>
            <a:ext cx="373352" cy="373894"/>
          </a:xfrm>
          <a:custGeom>
            <a:avLst/>
            <a:gdLst>
              <a:gd name="connsiteX0" fmla="*/ 291049 w 330200"/>
              <a:gd name="connsiteY0" fmla="*/ 278349 h 330679"/>
              <a:gd name="connsiteX1" fmla="*/ 296142 w 330200"/>
              <a:gd name="connsiteY1" fmla="*/ 288840 h 330679"/>
              <a:gd name="connsiteX2" fmla="*/ 273349 w 330200"/>
              <a:gd name="connsiteY2" fmla="*/ 329444 h 330679"/>
              <a:gd name="connsiteX3" fmla="*/ 232744 w 330200"/>
              <a:gd name="connsiteY3" fmla="*/ 306652 h 330679"/>
              <a:gd name="connsiteX4" fmla="*/ 248499 w 330200"/>
              <a:gd name="connsiteY4" fmla="*/ 301463 h 330679"/>
              <a:gd name="connsiteX5" fmla="*/ 264161 w 330200"/>
              <a:gd name="connsiteY5" fmla="*/ 313256 h 330679"/>
              <a:gd name="connsiteX6" fmla="*/ 264351 w 330200"/>
              <a:gd name="connsiteY6" fmla="*/ 313255 h 330679"/>
              <a:gd name="connsiteX7" fmla="*/ 280671 w 330200"/>
              <a:gd name="connsiteY7" fmla="*/ 296557 h 330679"/>
              <a:gd name="connsiteX8" fmla="*/ 277180 w 330200"/>
              <a:gd name="connsiteY8" fmla="*/ 287123 h 330679"/>
              <a:gd name="connsiteX9" fmla="*/ 291049 w 330200"/>
              <a:gd name="connsiteY9" fmla="*/ 278349 h 330679"/>
              <a:gd name="connsiteX10" fmla="*/ 72078 w 330200"/>
              <a:gd name="connsiteY10" fmla="*/ 277877 h 330679"/>
              <a:gd name="connsiteX11" fmla="*/ 86041 w 330200"/>
              <a:gd name="connsiteY11" fmla="*/ 287311 h 330679"/>
              <a:gd name="connsiteX12" fmla="*/ 82550 w 330200"/>
              <a:gd name="connsiteY12" fmla="*/ 296746 h 330679"/>
              <a:gd name="connsiteX13" fmla="*/ 99061 w 330200"/>
              <a:gd name="connsiteY13" fmla="*/ 313256 h 330679"/>
              <a:gd name="connsiteX14" fmla="*/ 114722 w 330200"/>
              <a:gd name="connsiteY14" fmla="*/ 301085 h 330679"/>
              <a:gd name="connsiteX15" fmla="*/ 130572 w 330200"/>
              <a:gd name="connsiteY15" fmla="*/ 306180 h 330679"/>
              <a:gd name="connsiteX16" fmla="*/ 125922 w 330200"/>
              <a:gd name="connsiteY16" fmla="*/ 315789 h 330679"/>
              <a:gd name="connsiteX17" fmla="*/ 80043 w 330200"/>
              <a:gd name="connsiteY17" fmla="*/ 323755 h 330679"/>
              <a:gd name="connsiteX18" fmla="*/ 72078 w 330200"/>
              <a:gd name="connsiteY18" fmla="*/ 277877 h 330679"/>
              <a:gd name="connsiteX19" fmla="*/ 99061 w 330200"/>
              <a:gd name="connsiteY19" fmla="*/ 115136 h 330679"/>
              <a:gd name="connsiteX20" fmla="*/ 115571 w 330200"/>
              <a:gd name="connsiteY20" fmla="*/ 131647 h 330679"/>
              <a:gd name="connsiteX21" fmla="*/ 99061 w 330200"/>
              <a:gd name="connsiteY21" fmla="*/ 148157 h 330679"/>
              <a:gd name="connsiteX22" fmla="*/ 82550 w 330200"/>
              <a:gd name="connsiteY22" fmla="*/ 131647 h 330679"/>
              <a:gd name="connsiteX23" fmla="*/ 99061 w 330200"/>
              <a:gd name="connsiteY23" fmla="*/ 115136 h 330679"/>
              <a:gd name="connsiteX24" fmla="*/ 82550 w 330200"/>
              <a:gd name="connsiteY24" fmla="*/ 65606 h 330679"/>
              <a:gd name="connsiteX25" fmla="*/ 82550 w 330200"/>
              <a:gd name="connsiteY25" fmla="*/ 102211 h 330679"/>
              <a:gd name="connsiteX26" fmla="*/ 53209 w 330200"/>
              <a:gd name="connsiteY26" fmla="*/ 148156 h 330679"/>
              <a:gd name="connsiteX27" fmla="*/ 16510 w 330200"/>
              <a:gd name="connsiteY27" fmla="*/ 148156 h 330679"/>
              <a:gd name="connsiteX28" fmla="*/ 16510 w 330200"/>
              <a:gd name="connsiteY28" fmla="*/ 197686 h 330679"/>
              <a:gd name="connsiteX29" fmla="*/ 53209 w 330200"/>
              <a:gd name="connsiteY29" fmla="*/ 197686 h 330679"/>
              <a:gd name="connsiteX30" fmla="*/ 181610 w 330200"/>
              <a:gd name="connsiteY30" fmla="*/ 280236 h 330679"/>
              <a:gd name="connsiteX31" fmla="*/ 313690 w 330200"/>
              <a:gd name="connsiteY31" fmla="*/ 172968 h 330679"/>
              <a:gd name="connsiteX32" fmla="*/ 181610 w 330200"/>
              <a:gd name="connsiteY32" fmla="*/ 65606 h 330679"/>
              <a:gd name="connsiteX33" fmla="*/ 138684 w 330200"/>
              <a:gd name="connsiteY33" fmla="*/ 71550 h 330679"/>
              <a:gd name="connsiteX34" fmla="*/ 181610 w 330200"/>
              <a:gd name="connsiteY34" fmla="*/ 49096 h 330679"/>
              <a:gd name="connsiteX35" fmla="*/ 330200 w 330200"/>
              <a:gd name="connsiteY35" fmla="*/ 172968 h 330679"/>
              <a:gd name="connsiteX36" fmla="*/ 181610 w 330200"/>
              <a:gd name="connsiteY36" fmla="*/ 296746 h 330679"/>
              <a:gd name="connsiteX37" fmla="*/ 41605 w 330200"/>
              <a:gd name="connsiteY37" fmla="*/ 214196 h 330679"/>
              <a:gd name="connsiteX38" fmla="*/ 16510 w 330200"/>
              <a:gd name="connsiteY38" fmla="*/ 214196 h 330679"/>
              <a:gd name="connsiteX39" fmla="*/ 0 w 330200"/>
              <a:gd name="connsiteY39" fmla="*/ 197686 h 330679"/>
              <a:gd name="connsiteX40" fmla="*/ 0 w 330200"/>
              <a:gd name="connsiteY40" fmla="*/ 148156 h 330679"/>
              <a:gd name="connsiteX41" fmla="*/ 16510 w 330200"/>
              <a:gd name="connsiteY41" fmla="*/ 131646 h 330679"/>
              <a:gd name="connsiteX42" fmla="*/ 41605 w 330200"/>
              <a:gd name="connsiteY42" fmla="*/ 131646 h 330679"/>
              <a:gd name="connsiteX43" fmla="*/ 66040 w 330200"/>
              <a:gd name="connsiteY43" fmla="*/ 95230 h 330679"/>
              <a:gd name="connsiteX44" fmla="*/ 66040 w 330200"/>
              <a:gd name="connsiteY44" fmla="*/ 65606 h 330679"/>
              <a:gd name="connsiteX45" fmla="*/ 82550 w 330200"/>
              <a:gd name="connsiteY45" fmla="*/ 49190 h 330679"/>
              <a:gd name="connsiteX46" fmla="*/ 84248 w 330200"/>
              <a:gd name="connsiteY46" fmla="*/ 49190 h 330679"/>
              <a:gd name="connsiteX47" fmla="*/ 137269 w 330200"/>
              <a:gd name="connsiteY47" fmla="*/ 54757 h 330679"/>
              <a:gd name="connsiteX48" fmla="*/ 181610 w 330200"/>
              <a:gd name="connsiteY48" fmla="*/ 49096 h 330679"/>
              <a:gd name="connsiteX49" fmla="*/ 248117 w 330200"/>
              <a:gd name="connsiteY49" fmla="*/ 3 h 330679"/>
              <a:gd name="connsiteX50" fmla="*/ 267270 w 330200"/>
              <a:gd name="connsiteY50" fmla="*/ 4134 h 330679"/>
              <a:gd name="connsiteX51" fmla="*/ 292747 w 330200"/>
              <a:gd name="connsiteY51" fmla="*/ 69096 h 330679"/>
              <a:gd name="connsiteX52" fmla="*/ 278784 w 330200"/>
              <a:gd name="connsiteY52" fmla="*/ 59662 h 330679"/>
              <a:gd name="connsiteX53" fmla="*/ 280671 w 330200"/>
              <a:gd name="connsiteY53" fmla="*/ 49096 h 330679"/>
              <a:gd name="connsiteX54" fmla="*/ 247651 w 330200"/>
              <a:gd name="connsiteY54" fmla="*/ 16076 h 330679"/>
              <a:gd name="connsiteX55" fmla="*/ 217366 w 330200"/>
              <a:gd name="connsiteY55" fmla="*/ 35699 h 330679"/>
              <a:gd name="connsiteX56" fmla="*/ 200856 w 330200"/>
              <a:gd name="connsiteY56" fmla="*/ 33340 h 330679"/>
              <a:gd name="connsiteX57" fmla="*/ 202307 w 330200"/>
              <a:gd name="connsiteY57" fmla="*/ 29611 h 330679"/>
              <a:gd name="connsiteX58" fmla="*/ 229512 w 330200"/>
              <a:gd name="connsiteY58" fmla="*/ 3419 h 330679"/>
              <a:gd name="connsiteX59" fmla="*/ 248117 w 330200"/>
              <a:gd name="connsiteY59" fmla="*/ 3 h 33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30200" h="330679">
                <a:moveTo>
                  <a:pt x="291049" y="278349"/>
                </a:moveTo>
                <a:cubicBezTo>
                  <a:pt x="293357" y="281515"/>
                  <a:pt x="295082" y="285068"/>
                  <a:pt x="296142" y="288840"/>
                </a:cubicBezTo>
                <a:cubicBezTo>
                  <a:pt x="301060" y="306347"/>
                  <a:pt x="290856" y="324526"/>
                  <a:pt x="273349" y="329444"/>
                </a:cubicBezTo>
                <a:cubicBezTo>
                  <a:pt x="255843" y="334363"/>
                  <a:pt x="237663" y="324158"/>
                  <a:pt x="232744" y="306652"/>
                </a:cubicBezTo>
                <a:cubicBezTo>
                  <a:pt x="238122" y="305142"/>
                  <a:pt x="243405" y="303444"/>
                  <a:pt x="248499" y="301463"/>
                </a:cubicBezTo>
                <a:cubicBezTo>
                  <a:pt x="250514" y="308441"/>
                  <a:pt x="256898" y="313247"/>
                  <a:pt x="264161" y="313256"/>
                </a:cubicBezTo>
                <a:cubicBezTo>
                  <a:pt x="264224" y="313256"/>
                  <a:pt x="264288" y="313256"/>
                  <a:pt x="264351" y="313255"/>
                </a:cubicBezTo>
                <a:cubicBezTo>
                  <a:pt x="273469" y="313151"/>
                  <a:pt x="280775" y="305675"/>
                  <a:pt x="280671" y="296557"/>
                </a:cubicBezTo>
                <a:cubicBezTo>
                  <a:pt x="280570" y="293115"/>
                  <a:pt x="279344" y="289802"/>
                  <a:pt x="277180" y="287123"/>
                </a:cubicBezTo>
                <a:cubicBezTo>
                  <a:pt x="281954" y="284444"/>
                  <a:pt x="286583" y="281515"/>
                  <a:pt x="291049" y="278349"/>
                </a:cubicBezTo>
                <a:close/>
                <a:moveTo>
                  <a:pt x="72078" y="277877"/>
                </a:moveTo>
                <a:cubicBezTo>
                  <a:pt x="76558" y="281272"/>
                  <a:pt x="81219" y="284421"/>
                  <a:pt x="86041" y="287311"/>
                </a:cubicBezTo>
                <a:cubicBezTo>
                  <a:pt x="83896" y="290000"/>
                  <a:pt x="82672" y="293308"/>
                  <a:pt x="82550" y="296746"/>
                </a:cubicBezTo>
                <a:cubicBezTo>
                  <a:pt x="82602" y="305842"/>
                  <a:pt x="89964" y="313204"/>
                  <a:pt x="99061" y="313256"/>
                </a:cubicBezTo>
                <a:cubicBezTo>
                  <a:pt x="106430" y="313200"/>
                  <a:pt x="112848" y="308212"/>
                  <a:pt x="114722" y="301085"/>
                </a:cubicBezTo>
                <a:cubicBezTo>
                  <a:pt x="119816" y="302972"/>
                  <a:pt x="125194" y="304670"/>
                  <a:pt x="130572" y="306180"/>
                </a:cubicBezTo>
                <a:cubicBezTo>
                  <a:pt x="129555" y="309615"/>
                  <a:pt x="127984" y="312860"/>
                  <a:pt x="125922" y="315789"/>
                </a:cubicBezTo>
                <a:cubicBezTo>
                  <a:pt x="115453" y="330658"/>
                  <a:pt x="94913" y="334224"/>
                  <a:pt x="80043" y="323755"/>
                </a:cubicBezTo>
                <a:cubicBezTo>
                  <a:pt x="65175" y="313285"/>
                  <a:pt x="61609" y="292745"/>
                  <a:pt x="72078" y="277877"/>
                </a:cubicBezTo>
                <a:close/>
                <a:moveTo>
                  <a:pt x="99061" y="115136"/>
                </a:moveTo>
                <a:cubicBezTo>
                  <a:pt x="108179" y="115136"/>
                  <a:pt x="115571" y="122528"/>
                  <a:pt x="115571" y="131647"/>
                </a:cubicBezTo>
                <a:cubicBezTo>
                  <a:pt x="115571" y="140765"/>
                  <a:pt x="108179" y="148157"/>
                  <a:pt x="99061" y="148157"/>
                </a:cubicBezTo>
                <a:cubicBezTo>
                  <a:pt x="89942" y="148157"/>
                  <a:pt x="82550" y="140765"/>
                  <a:pt x="82550" y="131647"/>
                </a:cubicBezTo>
                <a:cubicBezTo>
                  <a:pt x="82550" y="122528"/>
                  <a:pt x="89942" y="115136"/>
                  <a:pt x="99061" y="115136"/>
                </a:cubicBezTo>
                <a:close/>
                <a:moveTo>
                  <a:pt x="82550" y="65606"/>
                </a:moveTo>
                <a:lnTo>
                  <a:pt x="82550" y="102211"/>
                </a:lnTo>
                <a:cubicBezTo>
                  <a:pt x="68793" y="114589"/>
                  <a:pt x="58652" y="130468"/>
                  <a:pt x="53209" y="148156"/>
                </a:cubicBezTo>
                <a:lnTo>
                  <a:pt x="16510" y="148156"/>
                </a:lnTo>
                <a:lnTo>
                  <a:pt x="16510" y="197686"/>
                </a:lnTo>
                <a:lnTo>
                  <a:pt x="53209" y="197686"/>
                </a:lnTo>
                <a:cubicBezTo>
                  <a:pt x="66983" y="244857"/>
                  <a:pt x="119155" y="280236"/>
                  <a:pt x="181610" y="280236"/>
                </a:cubicBezTo>
                <a:cubicBezTo>
                  <a:pt x="254726" y="280236"/>
                  <a:pt x="313690" y="232310"/>
                  <a:pt x="313690" y="172968"/>
                </a:cubicBezTo>
                <a:cubicBezTo>
                  <a:pt x="313690" y="113627"/>
                  <a:pt x="254537" y="65606"/>
                  <a:pt x="181610" y="65606"/>
                </a:cubicBezTo>
                <a:cubicBezTo>
                  <a:pt x="167097" y="65610"/>
                  <a:pt x="152653" y="67610"/>
                  <a:pt x="138684" y="71550"/>
                </a:cubicBezTo>
                <a:close/>
                <a:moveTo>
                  <a:pt x="181610" y="49096"/>
                </a:moveTo>
                <a:cubicBezTo>
                  <a:pt x="263500" y="49096"/>
                  <a:pt x="330200" y="104664"/>
                  <a:pt x="330200" y="172968"/>
                </a:cubicBezTo>
                <a:cubicBezTo>
                  <a:pt x="330200" y="241178"/>
                  <a:pt x="263500" y="296746"/>
                  <a:pt x="181610" y="296746"/>
                </a:cubicBezTo>
                <a:cubicBezTo>
                  <a:pt x="117929" y="296746"/>
                  <a:pt x="62266" y="263726"/>
                  <a:pt x="41605" y="214196"/>
                </a:cubicBezTo>
                <a:lnTo>
                  <a:pt x="16510" y="214196"/>
                </a:lnTo>
                <a:cubicBezTo>
                  <a:pt x="7392" y="214196"/>
                  <a:pt x="0" y="206804"/>
                  <a:pt x="0" y="197686"/>
                </a:cubicBezTo>
                <a:lnTo>
                  <a:pt x="0" y="148156"/>
                </a:lnTo>
                <a:cubicBezTo>
                  <a:pt x="0" y="139038"/>
                  <a:pt x="7392" y="131646"/>
                  <a:pt x="16510" y="131646"/>
                </a:cubicBezTo>
                <a:lnTo>
                  <a:pt x="41605" y="131646"/>
                </a:lnTo>
                <a:cubicBezTo>
                  <a:pt x="47456" y="118116"/>
                  <a:pt x="55737" y="105773"/>
                  <a:pt x="66040" y="95230"/>
                </a:cubicBezTo>
                <a:lnTo>
                  <a:pt x="66040" y="65606"/>
                </a:lnTo>
                <a:cubicBezTo>
                  <a:pt x="66092" y="56525"/>
                  <a:pt x="73468" y="49190"/>
                  <a:pt x="82550" y="49190"/>
                </a:cubicBezTo>
                <a:lnTo>
                  <a:pt x="84248" y="49190"/>
                </a:lnTo>
                <a:lnTo>
                  <a:pt x="137269" y="54757"/>
                </a:lnTo>
                <a:cubicBezTo>
                  <a:pt x="151749" y="50997"/>
                  <a:pt x="166649" y="49095"/>
                  <a:pt x="181610" y="49096"/>
                </a:cubicBezTo>
                <a:close/>
                <a:moveTo>
                  <a:pt x="248117" y="3"/>
                </a:moveTo>
                <a:cubicBezTo>
                  <a:pt x="254526" y="77"/>
                  <a:pt x="261026" y="1408"/>
                  <a:pt x="267270" y="4134"/>
                </a:cubicBezTo>
                <a:cubicBezTo>
                  <a:pt x="292244" y="15038"/>
                  <a:pt x="303650" y="44122"/>
                  <a:pt x="292747" y="69096"/>
                </a:cubicBezTo>
                <a:cubicBezTo>
                  <a:pt x="288218" y="65983"/>
                  <a:pt x="283596" y="62775"/>
                  <a:pt x="278784" y="59662"/>
                </a:cubicBezTo>
                <a:cubicBezTo>
                  <a:pt x="279999" y="56270"/>
                  <a:pt x="280636" y="52698"/>
                  <a:pt x="280671" y="49096"/>
                </a:cubicBezTo>
                <a:cubicBezTo>
                  <a:pt x="280671" y="30859"/>
                  <a:pt x="265888" y="16076"/>
                  <a:pt x="247651" y="16076"/>
                </a:cubicBezTo>
                <a:cubicBezTo>
                  <a:pt x="234558" y="16035"/>
                  <a:pt x="222678" y="23733"/>
                  <a:pt x="217366" y="35699"/>
                </a:cubicBezTo>
                <a:cubicBezTo>
                  <a:pt x="211988" y="34661"/>
                  <a:pt x="206422" y="33906"/>
                  <a:pt x="200856" y="33340"/>
                </a:cubicBezTo>
                <a:cubicBezTo>
                  <a:pt x="201289" y="32078"/>
                  <a:pt x="201773" y="30834"/>
                  <a:pt x="202307" y="29611"/>
                </a:cubicBezTo>
                <a:cubicBezTo>
                  <a:pt x="207759" y="17124"/>
                  <a:pt x="217756" y="8029"/>
                  <a:pt x="229512" y="3419"/>
                </a:cubicBezTo>
                <a:cubicBezTo>
                  <a:pt x="235390" y="1113"/>
                  <a:pt x="241708" y="-71"/>
                  <a:pt x="248117" y="3"/>
                </a:cubicBezTo>
                <a:close/>
              </a:path>
            </a:pathLst>
          </a:custGeom>
          <a:solidFill>
            <a:schemeClr val="bg2"/>
          </a:solidFill>
          <a:ln w="9253" cap="flat">
            <a:noFill/>
            <a:prstDash val="solid"/>
            <a:miter/>
          </a:ln>
        </p:spPr>
        <p:txBody>
          <a:bodyPr rtlCol="0" anchor="ctr"/>
          <a:lstStyle/>
          <a:p>
            <a:pPr algn="ctr"/>
            <a:endParaRPr lang="en-US" dirty="0">
              <a:latin typeface="Oswald Medium" pitchFamily="2" charset="77"/>
            </a:endParaRPr>
          </a:p>
        </p:txBody>
      </p:sp>
      <p:sp>
        <p:nvSpPr>
          <p:cNvPr id="30" name="Graphic 12">
            <a:extLst>
              <a:ext uri="{FF2B5EF4-FFF2-40B4-BE49-F238E27FC236}">
                <a16:creationId xmlns="" xmlns:a16="http://schemas.microsoft.com/office/drawing/2014/main" id="{6ECC4795-640B-DF40-8A51-97EC91D4CE64}"/>
              </a:ext>
            </a:extLst>
          </p:cNvPr>
          <p:cNvSpPr/>
          <p:nvPr/>
        </p:nvSpPr>
        <p:spPr>
          <a:xfrm>
            <a:off x="10496182" y="4425015"/>
            <a:ext cx="362685" cy="373352"/>
          </a:xfrm>
          <a:custGeom>
            <a:avLst/>
            <a:gdLst>
              <a:gd name="connsiteX0" fmla="*/ 323861 w 320765"/>
              <a:gd name="connsiteY0" fmla="*/ 3774 h 330200"/>
              <a:gd name="connsiteX1" fmla="*/ 313389 w 320765"/>
              <a:gd name="connsiteY1" fmla="*/ 0 h 330200"/>
              <a:gd name="connsiteX2" fmla="*/ 306031 w 320765"/>
              <a:gd name="connsiteY2" fmla="*/ 1698 h 330200"/>
              <a:gd name="connsiteX3" fmla="*/ 9134 w 320765"/>
              <a:gd name="connsiteY3" fmla="*/ 150288 h 330200"/>
              <a:gd name="connsiteX4" fmla="*/ 1745 w 320765"/>
              <a:gd name="connsiteY4" fmla="*/ 172437 h 330200"/>
              <a:gd name="connsiteX5" fmla="*/ 7058 w 320765"/>
              <a:gd name="connsiteY5" fmla="*/ 178591 h 330200"/>
              <a:gd name="connsiteX6" fmla="*/ 82532 w 320765"/>
              <a:gd name="connsiteY6" fmla="*/ 230857 h 330200"/>
              <a:gd name="connsiteX7" fmla="*/ 82532 w 320765"/>
              <a:gd name="connsiteY7" fmla="*/ 313596 h 330200"/>
              <a:gd name="connsiteX8" fmla="*/ 94042 w 320765"/>
              <a:gd name="connsiteY8" fmla="*/ 329351 h 330200"/>
              <a:gd name="connsiteX9" fmla="*/ 99137 w 320765"/>
              <a:gd name="connsiteY9" fmla="*/ 330200 h 330200"/>
              <a:gd name="connsiteX10" fmla="*/ 112533 w 320765"/>
              <a:gd name="connsiteY10" fmla="*/ 323313 h 330200"/>
              <a:gd name="connsiteX11" fmla="*/ 147063 w 320765"/>
              <a:gd name="connsiteY11" fmla="*/ 275481 h 330200"/>
              <a:gd name="connsiteX12" fmla="*/ 221782 w 320765"/>
              <a:gd name="connsiteY12" fmla="*/ 327275 h 330200"/>
              <a:gd name="connsiteX13" fmla="*/ 244754 w 320765"/>
              <a:gd name="connsiteY13" fmla="*/ 323096 h 330200"/>
              <a:gd name="connsiteX14" fmla="*/ 247161 w 320765"/>
              <a:gd name="connsiteY14" fmla="*/ 317841 h 330200"/>
              <a:gd name="connsiteX15" fmla="*/ 329711 w 320765"/>
              <a:gd name="connsiteY15" fmla="*/ 20661 h 330200"/>
              <a:gd name="connsiteX16" fmla="*/ 323861 w 320765"/>
              <a:gd name="connsiteY16" fmla="*/ 3774 h 330200"/>
              <a:gd name="connsiteX17" fmla="*/ 90174 w 320765"/>
              <a:gd name="connsiteY17" fmla="*/ 216328 h 330200"/>
              <a:gd name="connsiteX18" fmla="*/ 16209 w 320765"/>
              <a:gd name="connsiteY18" fmla="*/ 165100 h 330200"/>
              <a:gd name="connsiteX19" fmla="*/ 266690 w 320765"/>
              <a:gd name="connsiteY19" fmla="*/ 39813 h 330200"/>
              <a:gd name="connsiteX20" fmla="*/ 98759 w 320765"/>
              <a:gd name="connsiteY20" fmla="*/ 313690 h 330200"/>
              <a:gd name="connsiteX21" fmla="*/ 98759 w 320765"/>
              <a:gd name="connsiteY21" fmla="*/ 231140 h 330200"/>
              <a:gd name="connsiteX22" fmla="*/ 313389 w 320765"/>
              <a:gd name="connsiteY22" fmla="*/ 16510 h 330200"/>
              <a:gd name="connsiteX23" fmla="*/ 230839 w 320765"/>
              <a:gd name="connsiteY23" fmla="*/ 313690 h 330200"/>
              <a:gd name="connsiteX24" fmla="*/ 156403 w 320765"/>
              <a:gd name="connsiteY24" fmla="*/ 262084 h 330200"/>
              <a:gd name="connsiteX25" fmla="*/ 300653 w 320765"/>
              <a:gd name="connsiteY25" fmla="*/ 62361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0765" h="330200">
                <a:moveTo>
                  <a:pt x="323861" y="3774"/>
                </a:moveTo>
                <a:cubicBezTo>
                  <a:pt x="320909" y="1348"/>
                  <a:pt x="317210" y="16"/>
                  <a:pt x="313389" y="0"/>
                </a:cubicBezTo>
                <a:cubicBezTo>
                  <a:pt x="310839" y="0"/>
                  <a:pt x="308323" y="581"/>
                  <a:pt x="306031" y="1698"/>
                </a:cubicBezTo>
                <a:lnTo>
                  <a:pt x="9134" y="150288"/>
                </a:lnTo>
                <a:cubicBezTo>
                  <a:pt x="977" y="154364"/>
                  <a:pt x="-2331" y="164280"/>
                  <a:pt x="1745" y="172437"/>
                </a:cubicBezTo>
                <a:cubicBezTo>
                  <a:pt x="2975" y="174899"/>
                  <a:pt x="4802" y="177015"/>
                  <a:pt x="7058" y="178591"/>
                </a:cubicBezTo>
                <a:lnTo>
                  <a:pt x="82532" y="230857"/>
                </a:lnTo>
                <a:lnTo>
                  <a:pt x="82532" y="313596"/>
                </a:lnTo>
                <a:cubicBezTo>
                  <a:pt x="82493" y="320805"/>
                  <a:pt x="87162" y="327196"/>
                  <a:pt x="94042" y="329351"/>
                </a:cubicBezTo>
                <a:cubicBezTo>
                  <a:pt x="95683" y="329907"/>
                  <a:pt x="97404" y="330194"/>
                  <a:pt x="99137" y="330200"/>
                </a:cubicBezTo>
                <a:cubicBezTo>
                  <a:pt x="104450" y="330194"/>
                  <a:pt x="109436" y="327631"/>
                  <a:pt x="112533" y="323313"/>
                </a:cubicBezTo>
                <a:lnTo>
                  <a:pt x="147063" y="275481"/>
                </a:lnTo>
                <a:lnTo>
                  <a:pt x="221782" y="327275"/>
                </a:lnTo>
                <a:cubicBezTo>
                  <a:pt x="229280" y="332465"/>
                  <a:pt x="239565" y="330593"/>
                  <a:pt x="244754" y="323096"/>
                </a:cubicBezTo>
                <a:cubicBezTo>
                  <a:pt x="245859" y="321499"/>
                  <a:pt x="246674" y="319721"/>
                  <a:pt x="247161" y="317841"/>
                </a:cubicBezTo>
                <a:lnTo>
                  <a:pt x="329711" y="20661"/>
                </a:lnTo>
                <a:cubicBezTo>
                  <a:pt x="331239" y="14372"/>
                  <a:pt x="328953" y="7770"/>
                  <a:pt x="323861" y="3774"/>
                </a:cubicBezTo>
                <a:close/>
                <a:moveTo>
                  <a:pt x="90174" y="216328"/>
                </a:moveTo>
                <a:lnTo>
                  <a:pt x="16209" y="165100"/>
                </a:lnTo>
                <a:lnTo>
                  <a:pt x="266690" y="39813"/>
                </a:lnTo>
                <a:close/>
                <a:moveTo>
                  <a:pt x="98759" y="313690"/>
                </a:moveTo>
                <a:lnTo>
                  <a:pt x="98759" y="231140"/>
                </a:lnTo>
                <a:lnTo>
                  <a:pt x="313389" y="16510"/>
                </a:lnTo>
                <a:close/>
                <a:moveTo>
                  <a:pt x="230839" y="313690"/>
                </a:moveTo>
                <a:lnTo>
                  <a:pt x="156403" y="262084"/>
                </a:lnTo>
                <a:lnTo>
                  <a:pt x="300653" y="62361"/>
                </a:lnTo>
                <a:close/>
              </a:path>
            </a:pathLst>
          </a:custGeom>
          <a:solidFill>
            <a:schemeClr val="bg2"/>
          </a:solidFill>
          <a:ln w="9253" cap="flat">
            <a:noFill/>
            <a:prstDash val="solid"/>
            <a:miter/>
          </a:ln>
        </p:spPr>
        <p:txBody>
          <a:bodyPr rtlCol="0" anchor="ctr"/>
          <a:lstStyle/>
          <a:p>
            <a:pPr algn="ctr"/>
            <a:endParaRPr lang="en-US" dirty="0">
              <a:latin typeface="Oswald Medium" pitchFamily="2" charset="77"/>
            </a:endParaRPr>
          </a:p>
        </p:txBody>
      </p:sp>
      <p:sp>
        <p:nvSpPr>
          <p:cNvPr id="31" name="Freeform 30">
            <a:extLst>
              <a:ext uri="{FF2B5EF4-FFF2-40B4-BE49-F238E27FC236}">
                <a16:creationId xmlns="" xmlns:a16="http://schemas.microsoft.com/office/drawing/2014/main" id="{0F6F4389-3341-0845-8F6D-51B9C2BCE6B4}"/>
              </a:ext>
            </a:extLst>
          </p:cNvPr>
          <p:cNvSpPr/>
          <p:nvPr/>
        </p:nvSpPr>
        <p:spPr>
          <a:xfrm>
            <a:off x="4335855" y="4447061"/>
            <a:ext cx="370820" cy="313276"/>
          </a:xfrm>
          <a:custGeom>
            <a:avLst/>
            <a:gdLst>
              <a:gd name="connsiteX0" fmla="*/ 82668 w 327961"/>
              <a:gd name="connsiteY0" fmla="*/ 179283 h 277068"/>
              <a:gd name="connsiteX1" fmla="*/ 118331 w 327961"/>
              <a:gd name="connsiteY1" fmla="*/ 260774 h 277068"/>
              <a:gd name="connsiteX2" fmla="*/ 151351 w 327961"/>
              <a:gd name="connsiteY2" fmla="*/ 244476 h 277068"/>
              <a:gd name="connsiteX3" fmla="*/ 122765 w 327961"/>
              <a:gd name="connsiteY3" fmla="*/ 179283 h 277068"/>
              <a:gd name="connsiteX4" fmla="*/ 261921 w 327961"/>
              <a:gd name="connsiteY4" fmla="*/ 89501 h 277068"/>
              <a:gd name="connsiteX5" fmla="*/ 261921 w 327961"/>
              <a:gd name="connsiteY5" fmla="*/ 154696 h 277068"/>
              <a:gd name="connsiteX6" fmla="*/ 270571 w 327961"/>
              <a:gd name="connsiteY6" fmla="*/ 146156 h 277068"/>
              <a:gd name="connsiteX7" fmla="*/ 261921 w 327961"/>
              <a:gd name="connsiteY7" fmla="*/ 89501 h 277068"/>
              <a:gd name="connsiteX8" fmla="*/ 55498 w 327961"/>
              <a:gd name="connsiteY8" fmla="*/ 81492 h 277068"/>
              <a:gd name="connsiteX9" fmla="*/ 16197 w 327961"/>
              <a:gd name="connsiteY9" fmla="*/ 120290 h 277068"/>
              <a:gd name="connsiteX10" fmla="*/ 55498 w 327961"/>
              <a:gd name="connsiteY10" fmla="*/ 162984 h 277068"/>
              <a:gd name="connsiteX11" fmla="*/ 63800 w 327961"/>
              <a:gd name="connsiteY11" fmla="*/ 162984 h 277068"/>
              <a:gd name="connsiteX12" fmla="*/ 63800 w 327961"/>
              <a:gd name="connsiteY12" fmla="*/ 81492 h 277068"/>
              <a:gd name="connsiteX13" fmla="*/ 280788 w 327961"/>
              <a:gd name="connsiteY13" fmla="*/ 45356 h 277068"/>
              <a:gd name="connsiteX14" fmla="*/ 327961 w 327961"/>
              <a:gd name="connsiteY14" fmla="*/ 122191 h 277068"/>
              <a:gd name="connsiteX15" fmla="*/ 280788 w 327961"/>
              <a:gd name="connsiteY15" fmla="*/ 199119 h 277068"/>
              <a:gd name="connsiteX16" fmla="*/ 271354 w 327961"/>
              <a:gd name="connsiteY16" fmla="*/ 185522 h 277068"/>
              <a:gd name="connsiteX17" fmla="*/ 311168 w 327961"/>
              <a:gd name="connsiteY17" fmla="*/ 122191 h 277068"/>
              <a:gd name="connsiteX18" fmla="*/ 271354 w 327961"/>
              <a:gd name="connsiteY18" fmla="*/ 58953 h 277068"/>
              <a:gd name="connsiteX19" fmla="*/ 245411 w 327961"/>
              <a:gd name="connsiteY19" fmla="*/ 16298 h 277068"/>
              <a:gd name="connsiteX20" fmla="*/ 162861 w 327961"/>
              <a:gd name="connsiteY20" fmla="*/ 81492 h 277068"/>
              <a:gd name="connsiteX21" fmla="*/ 80310 w 327961"/>
              <a:gd name="connsiteY21" fmla="*/ 81492 h 277068"/>
              <a:gd name="connsiteX22" fmla="*/ 80310 w 327961"/>
              <a:gd name="connsiteY22" fmla="*/ 162984 h 277068"/>
              <a:gd name="connsiteX23" fmla="*/ 163144 w 327961"/>
              <a:gd name="connsiteY23" fmla="*/ 162984 h 277068"/>
              <a:gd name="connsiteX24" fmla="*/ 245694 w 327961"/>
              <a:gd name="connsiteY24" fmla="*/ 228178 h 277068"/>
              <a:gd name="connsiteX25" fmla="*/ 245411 w 327961"/>
              <a:gd name="connsiteY25" fmla="*/ 0 h 277068"/>
              <a:gd name="connsiteX26" fmla="*/ 252487 w 327961"/>
              <a:gd name="connsiteY26" fmla="*/ 1583 h 277068"/>
              <a:gd name="connsiteX27" fmla="*/ 261921 w 327961"/>
              <a:gd name="connsiteY27" fmla="*/ 16298 h 277068"/>
              <a:gd name="connsiteX28" fmla="*/ 261921 w 327961"/>
              <a:gd name="connsiteY28" fmla="*/ 70968 h 277068"/>
              <a:gd name="connsiteX29" fmla="*/ 294941 w 327961"/>
              <a:gd name="connsiteY29" fmla="*/ 122192 h 277068"/>
              <a:gd name="connsiteX30" fmla="*/ 262015 w 327961"/>
              <a:gd name="connsiteY30" fmla="*/ 173508 h 277068"/>
              <a:gd name="connsiteX31" fmla="*/ 262015 w 327961"/>
              <a:gd name="connsiteY31" fmla="*/ 228178 h 277068"/>
              <a:gd name="connsiteX32" fmla="*/ 252581 w 327961"/>
              <a:gd name="connsiteY32" fmla="*/ 242893 h 277068"/>
              <a:gd name="connsiteX33" fmla="*/ 245411 w 327961"/>
              <a:gd name="connsiteY33" fmla="*/ 244476 h 277068"/>
              <a:gd name="connsiteX34" fmla="*/ 235128 w 327961"/>
              <a:gd name="connsiteY34" fmla="*/ 240937 h 277068"/>
              <a:gd name="connsiteX35" fmla="*/ 157106 w 327961"/>
              <a:gd name="connsiteY35" fmla="*/ 179283 h 277068"/>
              <a:gd name="connsiteX36" fmla="*/ 140973 w 327961"/>
              <a:gd name="connsiteY36" fmla="*/ 179283 h 277068"/>
              <a:gd name="connsiteX37" fmla="*/ 166446 w 327961"/>
              <a:gd name="connsiteY37" fmla="*/ 238050 h 277068"/>
              <a:gd name="connsiteX38" fmla="*/ 158710 w 327961"/>
              <a:gd name="connsiteY38" fmla="*/ 259098 h 277068"/>
              <a:gd name="connsiteX39" fmla="*/ 125690 w 327961"/>
              <a:gd name="connsiteY39" fmla="*/ 275396 h 277068"/>
              <a:gd name="connsiteX40" fmla="*/ 112576 w 327961"/>
              <a:gd name="connsiteY40" fmla="*/ 276048 h 277068"/>
              <a:gd name="connsiteX41" fmla="*/ 103141 w 327961"/>
              <a:gd name="connsiteY41" fmla="*/ 267201 h 277068"/>
              <a:gd name="connsiteX42" fmla="*/ 64932 w 327961"/>
              <a:gd name="connsiteY42" fmla="*/ 179283 h 277068"/>
              <a:gd name="connsiteX43" fmla="*/ 55498 w 327961"/>
              <a:gd name="connsiteY43" fmla="*/ 179283 h 277068"/>
              <a:gd name="connsiteX44" fmla="*/ 48 w 327961"/>
              <a:gd name="connsiteY44" fmla="*/ 124544 h 277068"/>
              <a:gd name="connsiteX45" fmla="*/ 55498 w 327961"/>
              <a:gd name="connsiteY45" fmla="*/ 65193 h 277068"/>
              <a:gd name="connsiteX46" fmla="*/ 157106 w 327961"/>
              <a:gd name="connsiteY46" fmla="*/ 65193 h 277068"/>
              <a:gd name="connsiteX47" fmla="*/ 235128 w 327961"/>
              <a:gd name="connsiteY47" fmla="*/ 3539 h 277068"/>
              <a:gd name="connsiteX48" fmla="*/ 245411 w 327961"/>
              <a:gd name="connsiteY48" fmla="*/ 0 h 27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27961" h="277068">
                <a:moveTo>
                  <a:pt x="82668" y="179283"/>
                </a:moveTo>
                <a:lnTo>
                  <a:pt x="118331" y="260774"/>
                </a:lnTo>
                <a:lnTo>
                  <a:pt x="151351" y="244476"/>
                </a:lnTo>
                <a:lnTo>
                  <a:pt x="122765" y="179283"/>
                </a:lnTo>
                <a:close/>
                <a:moveTo>
                  <a:pt x="261921" y="89501"/>
                </a:moveTo>
                <a:lnTo>
                  <a:pt x="261921" y="154696"/>
                </a:lnTo>
                <a:cubicBezTo>
                  <a:pt x="265220" y="152292"/>
                  <a:pt x="268136" y="149413"/>
                  <a:pt x="270571" y="146156"/>
                </a:cubicBezTo>
                <a:cubicBezTo>
                  <a:pt x="284030" y="128154"/>
                  <a:pt x="280157" y="102789"/>
                  <a:pt x="261921" y="89501"/>
                </a:cubicBezTo>
                <a:close/>
                <a:moveTo>
                  <a:pt x="55498" y="81492"/>
                </a:moveTo>
                <a:cubicBezTo>
                  <a:pt x="34228" y="82496"/>
                  <a:pt x="17214" y="99292"/>
                  <a:pt x="16197" y="120290"/>
                </a:cubicBezTo>
                <a:cubicBezTo>
                  <a:pt x="15106" y="142793"/>
                  <a:pt x="32702" y="161908"/>
                  <a:pt x="55498" y="162984"/>
                </a:cubicBezTo>
                <a:lnTo>
                  <a:pt x="63800" y="162984"/>
                </a:lnTo>
                <a:lnTo>
                  <a:pt x="63800" y="81492"/>
                </a:lnTo>
                <a:close/>
                <a:moveTo>
                  <a:pt x="280788" y="45356"/>
                </a:moveTo>
                <a:cubicBezTo>
                  <a:pt x="309382" y="60713"/>
                  <a:pt x="327400" y="90062"/>
                  <a:pt x="327961" y="122191"/>
                </a:cubicBezTo>
                <a:cubicBezTo>
                  <a:pt x="327414" y="154347"/>
                  <a:pt x="309397" y="183731"/>
                  <a:pt x="280788" y="199119"/>
                </a:cubicBezTo>
                <a:lnTo>
                  <a:pt x="271354" y="185522"/>
                </a:lnTo>
                <a:cubicBezTo>
                  <a:pt x="295407" y="173238"/>
                  <a:pt x="310694" y="148920"/>
                  <a:pt x="311168" y="122191"/>
                </a:cubicBezTo>
                <a:cubicBezTo>
                  <a:pt x="310660" y="95496"/>
                  <a:pt x="295377" y="71222"/>
                  <a:pt x="271354" y="58953"/>
                </a:cubicBezTo>
                <a:close/>
                <a:moveTo>
                  <a:pt x="245411" y="16298"/>
                </a:moveTo>
                <a:lnTo>
                  <a:pt x="162861" y="81492"/>
                </a:lnTo>
                <a:lnTo>
                  <a:pt x="80310" y="81492"/>
                </a:lnTo>
                <a:lnTo>
                  <a:pt x="80310" y="162984"/>
                </a:lnTo>
                <a:lnTo>
                  <a:pt x="163144" y="162984"/>
                </a:lnTo>
                <a:lnTo>
                  <a:pt x="245694" y="228178"/>
                </a:lnTo>
                <a:close/>
                <a:moveTo>
                  <a:pt x="245411" y="0"/>
                </a:moveTo>
                <a:cubicBezTo>
                  <a:pt x="247856" y="27"/>
                  <a:pt x="250268" y="567"/>
                  <a:pt x="252487" y="1583"/>
                </a:cubicBezTo>
                <a:cubicBezTo>
                  <a:pt x="258229" y="4297"/>
                  <a:pt x="261894" y="10014"/>
                  <a:pt x="261921" y="16298"/>
                </a:cubicBezTo>
                <a:lnTo>
                  <a:pt x="261921" y="70968"/>
                </a:lnTo>
                <a:cubicBezTo>
                  <a:pt x="282022" y="80317"/>
                  <a:pt x="294875" y="100256"/>
                  <a:pt x="294941" y="122192"/>
                </a:cubicBezTo>
                <a:cubicBezTo>
                  <a:pt x="294905" y="144133"/>
                  <a:pt x="282094" y="164100"/>
                  <a:pt x="262015" y="173508"/>
                </a:cubicBezTo>
                <a:lnTo>
                  <a:pt x="262015" y="228178"/>
                </a:lnTo>
                <a:cubicBezTo>
                  <a:pt x="261988" y="234463"/>
                  <a:pt x="258323" y="240179"/>
                  <a:pt x="252581" y="242893"/>
                </a:cubicBezTo>
                <a:cubicBezTo>
                  <a:pt x="250334" y="243922"/>
                  <a:pt x="247888" y="244462"/>
                  <a:pt x="245411" y="244476"/>
                </a:cubicBezTo>
                <a:cubicBezTo>
                  <a:pt x="241675" y="244486"/>
                  <a:pt x="238048" y="243237"/>
                  <a:pt x="235128" y="240937"/>
                </a:cubicBezTo>
                <a:lnTo>
                  <a:pt x="157106" y="179283"/>
                </a:lnTo>
                <a:lnTo>
                  <a:pt x="140973" y="179283"/>
                </a:lnTo>
                <a:lnTo>
                  <a:pt x="166446" y="238050"/>
                </a:lnTo>
                <a:cubicBezTo>
                  <a:pt x="169930" y="245981"/>
                  <a:pt x="166535" y="255218"/>
                  <a:pt x="158710" y="259098"/>
                </a:cubicBezTo>
                <a:lnTo>
                  <a:pt x="125690" y="275396"/>
                </a:lnTo>
                <a:cubicBezTo>
                  <a:pt x="121592" y="277372"/>
                  <a:pt x="116854" y="277608"/>
                  <a:pt x="112576" y="276048"/>
                </a:cubicBezTo>
                <a:cubicBezTo>
                  <a:pt x="108324" y="274518"/>
                  <a:pt x="104907" y="271313"/>
                  <a:pt x="103141" y="267201"/>
                </a:cubicBezTo>
                <a:lnTo>
                  <a:pt x="64932" y="179283"/>
                </a:lnTo>
                <a:lnTo>
                  <a:pt x="55498" y="179283"/>
                </a:lnTo>
                <a:cubicBezTo>
                  <a:pt x="25392" y="178082"/>
                  <a:pt x="1265" y="154264"/>
                  <a:pt x="48" y="124544"/>
                </a:cubicBezTo>
                <a:cubicBezTo>
                  <a:pt x="-1242" y="93038"/>
                  <a:pt x="23584" y="66467"/>
                  <a:pt x="55498" y="65193"/>
                </a:cubicBezTo>
                <a:lnTo>
                  <a:pt x="157106" y="65193"/>
                </a:lnTo>
                <a:lnTo>
                  <a:pt x="235128" y="3539"/>
                </a:lnTo>
                <a:cubicBezTo>
                  <a:pt x="238048" y="1239"/>
                  <a:pt x="241675" y="-10"/>
                  <a:pt x="245411" y="0"/>
                </a:cubicBezTo>
                <a:close/>
              </a:path>
            </a:pathLst>
          </a:custGeom>
          <a:solidFill>
            <a:schemeClr val="bg2"/>
          </a:solidFill>
          <a:ln w="9253" cap="flat">
            <a:noFill/>
            <a:prstDash val="solid"/>
            <a:miter/>
          </a:ln>
        </p:spPr>
        <p:txBody>
          <a:bodyPr rtlCol="0" anchor="ctr"/>
          <a:lstStyle/>
          <a:p>
            <a:pPr algn="ctr"/>
            <a:endParaRPr lang="en-US" dirty="0">
              <a:latin typeface="Oswald Medium" pitchFamily="2" charset="77"/>
            </a:endParaRPr>
          </a:p>
        </p:txBody>
      </p:sp>
      <p:sp>
        <p:nvSpPr>
          <p:cNvPr id="32" name="Rectangle 31"/>
          <p:cNvSpPr/>
          <p:nvPr/>
        </p:nvSpPr>
        <p:spPr>
          <a:xfrm>
            <a:off x="361950" y="4827465"/>
            <a:ext cx="2509837" cy="1477328"/>
          </a:xfrm>
          <a:prstGeom prst="rect">
            <a:avLst/>
          </a:prstGeom>
        </p:spPr>
        <p:txBody>
          <a:bodyPr wrap="square">
            <a:spAutoFit/>
          </a:bodyPr>
          <a:lstStyle/>
          <a:p>
            <a:r>
              <a:rPr lang="en-US" dirty="0" smtClean="0">
                <a:latin typeface="Times New Roman" pitchFamily="18" charset="0"/>
                <a:cs typeface="Times New Roman" pitchFamily="18" charset="0"/>
              </a:rPr>
              <a:t>Continuous monitoring and </a:t>
            </a:r>
            <a:r>
              <a:rPr lang="en-US" dirty="0" err="1" smtClean="0">
                <a:latin typeface="Times New Roman" pitchFamily="18" charset="0"/>
                <a:cs typeface="Times New Roman" pitchFamily="18" charset="0"/>
              </a:rPr>
              <a:t>maintance</a:t>
            </a:r>
            <a:r>
              <a:rPr lang="en-US" dirty="0" smtClean="0">
                <a:latin typeface="Times New Roman" pitchFamily="18" charset="0"/>
                <a:cs typeface="Times New Roman" pitchFamily="18" charset="0"/>
              </a:rPr>
              <a:t> of the sensors in the system so that any burglary attempt is detected</a:t>
            </a:r>
            <a:endParaRPr lang="en-US" dirty="0">
              <a:solidFill>
                <a:schemeClr val="bg2"/>
              </a:solidFill>
              <a:latin typeface="Chivo Light" pitchFamily="2" charset="77"/>
              <a:ea typeface="Roboto Light" panose="02000000000000000000" pitchFamily="2" charset="0"/>
            </a:endParaRPr>
          </a:p>
        </p:txBody>
      </p:sp>
      <p:sp>
        <p:nvSpPr>
          <p:cNvPr id="33" name="Rectangle 32"/>
          <p:cNvSpPr/>
          <p:nvPr/>
        </p:nvSpPr>
        <p:spPr>
          <a:xfrm rot="10800000" flipV="1">
            <a:off x="3505194" y="4821593"/>
            <a:ext cx="2150841" cy="1200329"/>
          </a:xfrm>
          <a:prstGeom prst="rect">
            <a:avLst/>
          </a:prstGeom>
        </p:spPr>
        <p:txBody>
          <a:bodyPr wrap="square">
            <a:spAutoFit/>
          </a:bodyPr>
          <a:lstStyle/>
          <a:p>
            <a:r>
              <a:rPr lang="en-US" dirty="0" err="1" smtClean="0">
                <a:latin typeface="Times New Roman" pitchFamily="18" charset="0"/>
                <a:cs typeface="Times New Roman" pitchFamily="18" charset="0"/>
              </a:rPr>
              <a:t>Mointering</a:t>
            </a:r>
            <a:r>
              <a:rPr lang="en-US" dirty="0" smtClean="0">
                <a:latin typeface="Times New Roman" pitchFamily="18" charset="0"/>
                <a:cs typeface="Times New Roman" pitchFamily="18" charset="0"/>
              </a:rPr>
              <a:t> of AC using Temperature and humidity sensor values.</a:t>
            </a:r>
            <a:endParaRPr lang="en-US" dirty="0"/>
          </a:p>
        </p:txBody>
      </p:sp>
      <p:sp>
        <p:nvSpPr>
          <p:cNvPr id="34" name="TextBox 33"/>
          <p:cNvSpPr txBox="1"/>
          <p:nvPr/>
        </p:nvSpPr>
        <p:spPr>
          <a:xfrm>
            <a:off x="9505949" y="4827465"/>
            <a:ext cx="2509837" cy="1754326"/>
          </a:xfrm>
          <a:prstGeom prst="rect">
            <a:avLst/>
          </a:prstGeom>
          <a:noFill/>
        </p:spPr>
        <p:txBody>
          <a:bodyPr wrap="square" rtlCol="0">
            <a:spAutoFit/>
          </a:bodyPr>
          <a:lstStyle/>
          <a:p>
            <a:pPr lvl="0"/>
            <a:r>
              <a:rPr lang="en-US" dirty="0" smtClean="0">
                <a:latin typeface="Times New Roman" pitchFamily="18" charset="0"/>
                <a:cs typeface="Times New Roman" pitchFamily="18" charset="0"/>
              </a:rPr>
              <a:t>Graphical representation of sensor values, timeline, history can be viewed through </a:t>
            </a:r>
            <a:r>
              <a:rPr lang="en-US" dirty="0" err="1" smtClean="0">
                <a:latin typeface="Times New Roman" pitchFamily="18" charset="0"/>
                <a:cs typeface="Times New Roman" pitchFamily="18" charset="0"/>
              </a:rPr>
              <a:t>ThingSpeak</a:t>
            </a:r>
            <a:r>
              <a:rPr lang="en-US" dirty="0" smtClean="0">
                <a:latin typeface="Times New Roman" pitchFamily="18" charset="0"/>
                <a:cs typeface="Times New Roman" pitchFamily="18" charset="0"/>
              </a:rPr>
              <a:t> graphics chart.</a:t>
            </a:r>
          </a:p>
        </p:txBody>
      </p:sp>
      <p:pic>
        <p:nvPicPr>
          <p:cNvPr id="35" name="Picture 34" descr="download.png"/>
          <p:cNvPicPr>
            <a:picLocks noChangeAspect="1"/>
          </p:cNvPicPr>
          <p:nvPr/>
        </p:nvPicPr>
        <p:blipFill>
          <a:blip r:embed="rId6"/>
          <a:stretch>
            <a:fillRect/>
          </a:stretch>
        </p:blipFill>
        <p:spPr>
          <a:xfrm>
            <a:off x="176212" y="1457325"/>
            <a:ext cx="2648788" cy="27003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6" name="Picture 35" descr="images (5).jpg"/>
          <p:cNvPicPr>
            <a:picLocks noChangeAspect="1"/>
          </p:cNvPicPr>
          <p:nvPr/>
        </p:nvPicPr>
        <p:blipFill>
          <a:blip r:embed="rId7"/>
          <a:stretch>
            <a:fillRect/>
          </a:stretch>
        </p:blipFill>
        <p:spPr>
          <a:xfrm>
            <a:off x="9297513" y="1457326"/>
            <a:ext cx="2714625" cy="27003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7825" name="Picture 1"/>
          <p:cNvPicPr>
            <a:picLocks noChangeAspect="1" noChangeArrowheads="1"/>
          </p:cNvPicPr>
          <p:nvPr/>
        </p:nvPicPr>
        <p:blipFill>
          <a:blip r:embed="rId8"/>
          <a:srcRect/>
          <a:stretch>
            <a:fillRect/>
          </a:stretch>
        </p:blipFill>
        <p:spPr bwMode="auto">
          <a:xfrm>
            <a:off x="6249512" y="1457326"/>
            <a:ext cx="2862358" cy="277366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7826" name="Picture 2"/>
          <p:cNvPicPr>
            <a:picLocks noChangeAspect="1" noChangeArrowheads="1"/>
          </p:cNvPicPr>
          <p:nvPr/>
        </p:nvPicPr>
        <p:blipFill>
          <a:blip r:embed="rId9"/>
          <a:srcRect/>
          <a:stretch>
            <a:fillRect/>
          </a:stretch>
        </p:blipFill>
        <p:spPr bwMode="auto">
          <a:xfrm>
            <a:off x="3152768" y="1457326"/>
            <a:ext cx="2767019" cy="27003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 xmlns:p14="http://schemas.microsoft.com/office/powerpoint/2010/main" val="14292590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1">
                <a:lumMod val="75000"/>
              </a:schemeClr>
            </a:gs>
          </a:gsLst>
          <a:lin ang="2700000" scaled="1"/>
        </a:gra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 xmlns:a16="http://schemas.microsoft.com/office/drawing/2014/main" id="{D1D36487-D60F-9047-8A9F-92E90446E481}"/>
              </a:ext>
            </a:extLst>
          </p:cNvPr>
          <p:cNvSpPr/>
          <p:nvPr/>
        </p:nvSpPr>
        <p:spPr>
          <a:xfrm rot="5400000">
            <a:off x="4204076" y="2077121"/>
            <a:ext cx="3327010" cy="3327010"/>
          </a:xfrm>
          <a:prstGeom prst="rect">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latin typeface="Oswald Medium" pitchFamily="2" charset="77"/>
            </a:endParaRPr>
          </a:p>
        </p:txBody>
      </p:sp>
      <p:sp>
        <p:nvSpPr>
          <p:cNvPr id="64" name="Rectangle 63">
            <a:extLst>
              <a:ext uri="{FF2B5EF4-FFF2-40B4-BE49-F238E27FC236}">
                <a16:creationId xmlns="" xmlns:a16="http://schemas.microsoft.com/office/drawing/2014/main" id="{6AF31470-BE3E-3C4B-94B0-27253CCF051B}"/>
              </a:ext>
            </a:extLst>
          </p:cNvPr>
          <p:cNvSpPr/>
          <p:nvPr/>
        </p:nvSpPr>
        <p:spPr>
          <a:xfrm rot="10800000">
            <a:off x="3416776" y="1290247"/>
            <a:ext cx="4901612" cy="4901184"/>
          </a:xfrm>
          <a:prstGeom prst="rect">
            <a:avLst/>
          </a:prstGeom>
          <a:ln w="6350">
            <a:solidFill>
              <a:schemeClr val="bg1">
                <a:alpha val="20000"/>
              </a:schemeClr>
            </a:solidFill>
            <a:prstDash val="solid"/>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latin typeface="Oswald Medium" pitchFamily="2" charset="77"/>
            </a:endParaRPr>
          </a:p>
        </p:txBody>
      </p:sp>
      <p:sp>
        <p:nvSpPr>
          <p:cNvPr id="62" name="Rectangle 61">
            <a:extLst>
              <a:ext uri="{FF2B5EF4-FFF2-40B4-BE49-F238E27FC236}">
                <a16:creationId xmlns="" xmlns:a16="http://schemas.microsoft.com/office/drawing/2014/main" id="{F51F8208-9817-534A-8632-38FE0543B728}"/>
              </a:ext>
            </a:extLst>
          </p:cNvPr>
          <p:cNvSpPr/>
          <p:nvPr/>
        </p:nvSpPr>
        <p:spPr>
          <a:xfrm>
            <a:off x="3842079" y="1715124"/>
            <a:ext cx="4051004" cy="4051004"/>
          </a:xfrm>
          <a:prstGeom prst="rect">
            <a:avLst/>
          </a:prstGeom>
          <a:ln w="6350">
            <a:solidFill>
              <a:schemeClr val="bg1">
                <a:alpha val="57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latin typeface="Oswald Medium" pitchFamily="2" charset="77"/>
            </a:endParaRPr>
          </a:p>
        </p:txBody>
      </p:sp>
      <p:sp>
        <p:nvSpPr>
          <p:cNvPr id="53" name="Oval 52">
            <a:extLst>
              <a:ext uri="{FF2B5EF4-FFF2-40B4-BE49-F238E27FC236}">
                <a16:creationId xmlns="" xmlns:a16="http://schemas.microsoft.com/office/drawing/2014/main" id="{37AD9E6F-AF7E-1443-BE96-60D080477C90}"/>
              </a:ext>
            </a:extLst>
          </p:cNvPr>
          <p:cNvSpPr/>
          <p:nvPr/>
        </p:nvSpPr>
        <p:spPr>
          <a:xfrm rot="10800000">
            <a:off x="3008357" y="881651"/>
            <a:ext cx="5718446" cy="5717946"/>
          </a:xfrm>
          <a:prstGeom prst="ellipse">
            <a:avLst/>
          </a:prstGeom>
          <a:ln w="3175">
            <a:solidFill>
              <a:schemeClr val="tx1">
                <a:lumMod val="50000"/>
                <a:lumOff val="50000"/>
                <a:alpha val="10000"/>
              </a:schemeClr>
            </a:solidFill>
            <a:prstDash val="sysDot"/>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latin typeface="Oswald Medium" pitchFamily="2" charset="77"/>
            </a:endParaRPr>
          </a:p>
        </p:txBody>
      </p:sp>
      <p:sp>
        <p:nvSpPr>
          <p:cNvPr id="58" name="Title 1">
            <a:extLst>
              <a:ext uri="{FF2B5EF4-FFF2-40B4-BE49-F238E27FC236}">
                <a16:creationId xmlns="" xmlns:a16="http://schemas.microsoft.com/office/drawing/2014/main" id="{BD9EA878-6DA4-8A49-94F4-5F37E7DDBAD3}"/>
              </a:ext>
            </a:extLst>
          </p:cNvPr>
          <p:cNvSpPr txBox="1">
            <a:spLocks/>
          </p:cNvSpPr>
          <p:nvPr/>
        </p:nvSpPr>
        <p:spPr>
          <a:xfrm>
            <a:off x="4470141" y="2418237"/>
            <a:ext cx="2794880" cy="2781556"/>
          </a:xfrm>
          <a:prstGeom prst="rect">
            <a:avLst/>
          </a:prstGeom>
          <a:solidFill>
            <a:schemeClr val="bg1"/>
          </a:solidFill>
          <a:ln w="76200">
            <a:noFill/>
          </a:ln>
          <a:effectLst>
            <a:outerShdw blurRad="228600" dist="114300" dir="8100000" algn="tr" rotWithShape="0">
              <a:prstClr val="black">
                <a:alpha val="20000"/>
              </a:prstClr>
            </a:outerShdw>
          </a:effectLst>
          <a:scene3d>
            <a:camera prst="orthographicFront"/>
            <a:lightRig rig="soft" dir="t"/>
          </a:scene3d>
          <a:sp3d prstMaterial="metal">
            <a:bevelT w="57150"/>
          </a:sp3d>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400" b="0" i="0" kern="1200">
                <a:solidFill>
                  <a:schemeClr val="accent2"/>
                </a:solidFill>
                <a:latin typeface="Roboto Thin" pitchFamily="2" charset="0"/>
                <a:ea typeface="+mn-ea"/>
                <a:cs typeface="+mn-cs"/>
              </a:defRPr>
            </a:lvl1pPr>
          </a:lstStyle>
          <a:p>
            <a:pPr>
              <a:spcBef>
                <a:spcPts val="1000"/>
              </a:spcBef>
              <a:spcAft>
                <a:spcPts val="600"/>
              </a:spcAft>
              <a:buFont typeface="Arial" panose="020B0604020202020204" pitchFamily="34" charset="0"/>
              <a:buNone/>
            </a:pPr>
            <a:endParaRPr lang="en-US" dirty="0">
              <a:solidFill>
                <a:schemeClr val="bg1"/>
              </a:solidFill>
              <a:latin typeface="Chivo Light" pitchFamily="2" charset="77"/>
            </a:endParaRPr>
          </a:p>
        </p:txBody>
      </p:sp>
      <p:sp>
        <p:nvSpPr>
          <p:cNvPr id="6" name="Rectangle 5">
            <a:extLst>
              <a:ext uri="{FF2B5EF4-FFF2-40B4-BE49-F238E27FC236}">
                <a16:creationId xmlns="" xmlns:a16="http://schemas.microsoft.com/office/drawing/2014/main" id="{69874DC9-B623-1245-AE51-1A972BA5BFBF}"/>
              </a:ext>
            </a:extLst>
          </p:cNvPr>
          <p:cNvSpPr/>
          <p:nvPr/>
        </p:nvSpPr>
        <p:spPr>
          <a:xfrm>
            <a:off x="539016" y="2002551"/>
            <a:ext cx="2842478" cy="512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IN" sz="1600" b="1" dirty="0" smtClean="0">
                <a:solidFill>
                  <a:schemeClr val="bg2"/>
                </a:solidFill>
                <a:latin typeface="Chivo Light" pitchFamily="2" charset="77"/>
                <a:ea typeface="Roboto" panose="02000000000000000000" pitchFamily="2" charset="0"/>
              </a:rPr>
              <a:t>CONTINUOUS MOINTERING OF CCTV VISUALS</a:t>
            </a:r>
            <a:endParaRPr lang="en-US" sz="1600" b="1" dirty="0">
              <a:solidFill>
                <a:schemeClr val="bg2"/>
              </a:solidFill>
              <a:latin typeface="Chivo Light" pitchFamily="2" charset="77"/>
              <a:ea typeface="Roboto" panose="02000000000000000000" pitchFamily="2" charset="0"/>
            </a:endParaRPr>
          </a:p>
        </p:txBody>
      </p:sp>
      <p:sp>
        <p:nvSpPr>
          <p:cNvPr id="9" name="Rectangle 8">
            <a:extLst>
              <a:ext uri="{FF2B5EF4-FFF2-40B4-BE49-F238E27FC236}">
                <a16:creationId xmlns="" xmlns:a16="http://schemas.microsoft.com/office/drawing/2014/main" id="{0BC0B8E5-631A-0246-914A-7428D9ABEBE6}"/>
              </a:ext>
            </a:extLst>
          </p:cNvPr>
          <p:cNvSpPr/>
          <p:nvPr/>
        </p:nvSpPr>
        <p:spPr>
          <a:xfrm>
            <a:off x="39206" y="2719431"/>
            <a:ext cx="3342287" cy="518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IN" sz="1600" b="1" dirty="0" smtClean="0">
                <a:solidFill>
                  <a:schemeClr val="bg2"/>
                </a:solidFill>
                <a:latin typeface="Chivo Light" pitchFamily="2" charset="77"/>
                <a:ea typeface="Roboto" panose="02000000000000000000" pitchFamily="2" charset="0"/>
              </a:rPr>
              <a:t>NO REALTIME MOINTERING</a:t>
            </a:r>
            <a:endParaRPr lang="en-US" sz="1600" b="1" dirty="0">
              <a:solidFill>
                <a:schemeClr val="bg2"/>
              </a:solidFill>
              <a:latin typeface="Chivo Light" pitchFamily="2" charset="77"/>
              <a:ea typeface="Roboto" panose="02000000000000000000" pitchFamily="2" charset="0"/>
            </a:endParaRPr>
          </a:p>
        </p:txBody>
      </p:sp>
      <p:sp>
        <p:nvSpPr>
          <p:cNvPr id="11" name="Rectangle 10">
            <a:extLst>
              <a:ext uri="{FF2B5EF4-FFF2-40B4-BE49-F238E27FC236}">
                <a16:creationId xmlns="" xmlns:a16="http://schemas.microsoft.com/office/drawing/2014/main" id="{6E337B7C-EBFD-C143-B344-08AA618CEF9F}"/>
              </a:ext>
            </a:extLst>
          </p:cNvPr>
          <p:cNvSpPr/>
          <p:nvPr/>
        </p:nvSpPr>
        <p:spPr>
          <a:xfrm>
            <a:off x="8506396" y="2002551"/>
            <a:ext cx="3342287" cy="512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IN" sz="1600" b="1" dirty="0" smtClean="0">
                <a:solidFill>
                  <a:schemeClr val="bg2"/>
                </a:solidFill>
                <a:latin typeface="Chivo Light" pitchFamily="2" charset="77"/>
                <a:ea typeface="Roboto" panose="02000000000000000000" pitchFamily="2" charset="0"/>
              </a:rPr>
              <a:t>CONTINUOUS MOINTERING OF SENSOR VALUE USING THINGSPEAK</a:t>
            </a:r>
            <a:endParaRPr lang="en-US" sz="1600" b="1" dirty="0">
              <a:solidFill>
                <a:schemeClr val="bg2"/>
              </a:solidFill>
              <a:latin typeface="Chivo Light" pitchFamily="2" charset="77"/>
              <a:ea typeface="Roboto" panose="02000000000000000000" pitchFamily="2" charset="0"/>
            </a:endParaRPr>
          </a:p>
        </p:txBody>
      </p:sp>
      <p:sp>
        <p:nvSpPr>
          <p:cNvPr id="13" name="Rectangle 12">
            <a:extLst>
              <a:ext uri="{FF2B5EF4-FFF2-40B4-BE49-F238E27FC236}">
                <a16:creationId xmlns="" xmlns:a16="http://schemas.microsoft.com/office/drawing/2014/main" id="{67DB5A30-2167-8343-9CE8-AAF87345B841}"/>
              </a:ext>
            </a:extLst>
          </p:cNvPr>
          <p:cNvSpPr/>
          <p:nvPr/>
        </p:nvSpPr>
        <p:spPr>
          <a:xfrm>
            <a:off x="8506396" y="2780361"/>
            <a:ext cx="3342287" cy="600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IN" sz="1600" b="1" dirty="0" smtClean="0">
                <a:solidFill>
                  <a:schemeClr val="bg2"/>
                </a:solidFill>
                <a:latin typeface="Chivo Light" pitchFamily="2" charset="77"/>
                <a:ea typeface="Roboto" panose="02000000000000000000" pitchFamily="2" charset="0"/>
              </a:rPr>
              <a:t>REAL TIME MOINTERING USING THINGSPEAK AND BLYNK</a:t>
            </a:r>
            <a:endParaRPr lang="en-US" sz="1600" b="1" dirty="0">
              <a:solidFill>
                <a:schemeClr val="bg2"/>
              </a:solidFill>
              <a:latin typeface="Chivo Light" pitchFamily="2" charset="77"/>
              <a:ea typeface="Roboto" panose="02000000000000000000" pitchFamily="2" charset="0"/>
            </a:endParaRPr>
          </a:p>
        </p:txBody>
      </p:sp>
      <p:sp>
        <p:nvSpPr>
          <p:cNvPr id="37" name="Rectangle 36">
            <a:extLst>
              <a:ext uri="{FF2B5EF4-FFF2-40B4-BE49-F238E27FC236}">
                <a16:creationId xmlns="" xmlns:a16="http://schemas.microsoft.com/office/drawing/2014/main" id="{9BC67511-0D34-CC49-B900-FBAEE5B598D6}"/>
              </a:ext>
            </a:extLst>
          </p:cNvPr>
          <p:cNvSpPr/>
          <p:nvPr/>
        </p:nvSpPr>
        <p:spPr>
          <a:xfrm>
            <a:off x="39206" y="4700886"/>
            <a:ext cx="3342287" cy="703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IN" sz="1600" b="1" dirty="0" smtClean="0">
                <a:solidFill>
                  <a:schemeClr val="bg2"/>
                </a:solidFill>
                <a:latin typeface="Chivo Light" pitchFamily="2" charset="77"/>
                <a:ea typeface="Roboto" panose="02000000000000000000" pitchFamily="2" charset="0"/>
              </a:rPr>
              <a:t>NO MAINTANCE SYSTEM FOR NEARBY COMPONENTS</a:t>
            </a:r>
            <a:endParaRPr lang="en-US" sz="1600" b="1" dirty="0">
              <a:solidFill>
                <a:schemeClr val="bg2"/>
              </a:solidFill>
              <a:latin typeface="Chivo Light" pitchFamily="2" charset="77"/>
              <a:ea typeface="Roboto" panose="02000000000000000000" pitchFamily="2" charset="0"/>
            </a:endParaRPr>
          </a:p>
        </p:txBody>
      </p:sp>
      <p:sp>
        <p:nvSpPr>
          <p:cNvPr id="40" name="Rectangle 39">
            <a:extLst>
              <a:ext uri="{FF2B5EF4-FFF2-40B4-BE49-F238E27FC236}">
                <a16:creationId xmlns="" xmlns:a16="http://schemas.microsoft.com/office/drawing/2014/main" id="{CECBF257-7E8C-C249-BBD5-B2FCE2EAC8A2}"/>
              </a:ext>
            </a:extLst>
          </p:cNvPr>
          <p:cNvSpPr/>
          <p:nvPr/>
        </p:nvSpPr>
        <p:spPr>
          <a:xfrm>
            <a:off x="8506396" y="3871193"/>
            <a:ext cx="3342287" cy="512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IN" sz="1600" b="1" dirty="0" smtClean="0">
                <a:solidFill>
                  <a:schemeClr val="bg2"/>
                </a:solidFill>
                <a:latin typeface="Chivo Light" pitchFamily="2" charset="77"/>
                <a:ea typeface="Roboto" panose="02000000000000000000" pitchFamily="2" charset="0"/>
              </a:rPr>
              <a:t>AUTOMATIC NOTIFICATION TO RIGHT PEOPLE AT RIGHT TIME</a:t>
            </a:r>
            <a:endParaRPr lang="en-US" sz="1600" b="1" dirty="0">
              <a:solidFill>
                <a:schemeClr val="bg2"/>
              </a:solidFill>
              <a:latin typeface="Chivo Light" pitchFamily="2" charset="77"/>
              <a:ea typeface="Roboto" panose="02000000000000000000" pitchFamily="2" charset="0"/>
            </a:endParaRPr>
          </a:p>
        </p:txBody>
      </p:sp>
      <p:grpSp>
        <p:nvGrpSpPr>
          <p:cNvPr id="42" name="Group 41">
            <a:extLst>
              <a:ext uri="{FF2B5EF4-FFF2-40B4-BE49-F238E27FC236}">
                <a16:creationId xmlns="" xmlns:a16="http://schemas.microsoft.com/office/drawing/2014/main" id="{DA9BC397-80CA-AD42-9DBA-9BF686AFCC9D}"/>
              </a:ext>
            </a:extLst>
          </p:cNvPr>
          <p:cNvGrpSpPr/>
          <p:nvPr/>
        </p:nvGrpSpPr>
        <p:grpSpPr>
          <a:xfrm>
            <a:off x="8506395" y="4944234"/>
            <a:ext cx="3562697" cy="875223"/>
            <a:chOff x="8743117" y="2367637"/>
            <a:chExt cx="2744007" cy="1061363"/>
          </a:xfrm>
        </p:grpSpPr>
        <p:sp>
          <p:nvSpPr>
            <p:cNvPr id="43" name="Rectangle 42">
              <a:extLst>
                <a:ext uri="{FF2B5EF4-FFF2-40B4-BE49-F238E27FC236}">
                  <a16:creationId xmlns="" xmlns:a16="http://schemas.microsoft.com/office/drawing/2014/main" id="{9B9C4861-AE03-E846-AE62-0FDFC296F26E}"/>
                </a:ext>
              </a:extLst>
            </p:cNvPr>
            <p:cNvSpPr/>
            <p:nvPr/>
          </p:nvSpPr>
          <p:spPr>
            <a:xfrm>
              <a:off x="8743119" y="2367637"/>
              <a:ext cx="2744005" cy="518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IN" sz="1600" b="1" dirty="0" smtClean="0">
                  <a:solidFill>
                    <a:schemeClr val="bg2"/>
                  </a:solidFill>
                  <a:latin typeface="Chivo Light" pitchFamily="2" charset="77"/>
                  <a:ea typeface="Roboto" panose="02000000000000000000" pitchFamily="2" charset="0"/>
                </a:rPr>
                <a:t>REAL TIME MAINTANCE SYSTEM FOR  NEARBY COMPONENTS</a:t>
              </a:r>
              <a:endParaRPr lang="en-US" sz="1600" b="1" dirty="0">
                <a:solidFill>
                  <a:schemeClr val="bg2"/>
                </a:solidFill>
                <a:latin typeface="Chivo Light" pitchFamily="2" charset="77"/>
                <a:ea typeface="Roboto" panose="02000000000000000000" pitchFamily="2" charset="0"/>
              </a:endParaRPr>
            </a:p>
          </p:txBody>
        </p:sp>
        <p:sp>
          <p:nvSpPr>
            <p:cNvPr id="44" name="Rectangle 43">
              <a:extLst>
                <a:ext uri="{FF2B5EF4-FFF2-40B4-BE49-F238E27FC236}">
                  <a16:creationId xmlns="" xmlns:a16="http://schemas.microsoft.com/office/drawing/2014/main" id="{135ED54B-CCC0-4642-A117-2DB35593E405}"/>
                </a:ext>
              </a:extLst>
            </p:cNvPr>
            <p:cNvSpPr/>
            <p:nvPr/>
          </p:nvSpPr>
          <p:spPr>
            <a:xfrm>
              <a:off x="8743117" y="2712308"/>
              <a:ext cx="2574246" cy="716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smtClean="0">
                  <a:solidFill>
                    <a:schemeClr val="bg2"/>
                  </a:solidFill>
                  <a:latin typeface="Chivo Light" pitchFamily="2" charset="77"/>
                  <a:ea typeface="Roboto Light" panose="02000000000000000000" pitchFamily="2" charset="0"/>
                </a:rPr>
                <a:t>. </a:t>
              </a:r>
              <a:endParaRPr lang="en-US" sz="1200" dirty="0">
                <a:solidFill>
                  <a:schemeClr val="bg2"/>
                </a:solidFill>
                <a:latin typeface="Chivo Light" pitchFamily="2" charset="77"/>
                <a:ea typeface="Roboto Light" panose="02000000000000000000" pitchFamily="2" charset="0"/>
              </a:endParaRPr>
            </a:p>
          </p:txBody>
        </p:sp>
      </p:grpSp>
      <p:sp>
        <p:nvSpPr>
          <p:cNvPr id="77" name="Oval 76">
            <a:extLst>
              <a:ext uri="{FF2B5EF4-FFF2-40B4-BE49-F238E27FC236}">
                <a16:creationId xmlns="" xmlns:a16="http://schemas.microsoft.com/office/drawing/2014/main" id="{EB7C9A3D-C8FA-B446-BC32-98614C6345B3}"/>
              </a:ext>
            </a:extLst>
          </p:cNvPr>
          <p:cNvSpPr/>
          <p:nvPr/>
        </p:nvSpPr>
        <p:spPr>
          <a:xfrm>
            <a:off x="3598064" y="2002551"/>
            <a:ext cx="512666" cy="512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swald Medium" pitchFamily="2" charset="77"/>
            </a:endParaRPr>
          </a:p>
        </p:txBody>
      </p:sp>
      <p:sp>
        <p:nvSpPr>
          <p:cNvPr id="78" name="Oval 77">
            <a:extLst>
              <a:ext uri="{FF2B5EF4-FFF2-40B4-BE49-F238E27FC236}">
                <a16:creationId xmlns="" xmlns:a16="http://schemas.microsoft.com/office/drawing/2014/main" id="{AE510C10-328E-E54C-B63A-37DABF40377D}"/>
              </a:ext>
            </a:extLst>
          </p:cNvPr>
          <p:cNvSpPr/>
          <p:nvPr/>
        </p:nvSpPr>
        <p:spPr>
          <a:xfrm>
            <a:off x="3598064" y="2867979"/>
            <a:ext cx="512666" cy="512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swald Medium" pitchFamily="2" charset="77"/>
            </a:endParaRPr>
          </a:p>
        </p:txBody>
      </p:sp>
      <p:sp>
        <p:nvSpPr>
          <p:cNvPr id="79" name="Oval 78">
            <a:extLst>
              <a:ext uri="{FF2B5EF4-FFF2-40B4-BE49-F238E27FC236}">
                <a16:creationId xmlns="" xmlns:a16="http://schemas.microsoft.com/office/drawing/2014/main" id="{1139F368-80EF-6F49-BF84-2191EF721D29}"/>
              </a:ext>
            </a:extLst>
          </p:cNvPr>
          <p:cNvSpPr/>
          <p:nvPr/>
        </p:nvSpPr>
        <p:spPr>
          <a:xfrm>
            <a:off x="3598064" y="3871193"/>
            <a:ext cx="512666" cy="512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swald Medium" pitchFamily="2" charset="77"/>
            </a:endParaRPr>
          </a:p>
        </p:txBody>
      </p:sp>
      <p:sp>
        <p:nvSpPr>
          <p:cNvPr id="80" name="Oval 79">
            <a:extLst>
              <a:ext uri="{FF2B5EF4-FFF2-40B4-BE49-F238E27FC236}">
                <a16:creationId xmlns="" xmlns:a16="http://schemas.microsoft.com/office/drawing/2014/main" id="{7B44260C-6298-994F-8611-8491295E8DDB}"/>
              </a:ext>
            </a:extLst>
          </p:cNvPr>
          <p:cNvSpPr/>
          <p:nvPr/>
        </p:nvSpPr>
        <p:spPr>
          <a:xfrm>
            <a:off x="3598064" y="4824108"/>
            <a:ext cx="512666" cy="512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swald Medium" pitchFamily="2" charset="77"/>
            </a:endParaRPr>
          </a:p>
        </p:txBody>
      </p:sp>
      <p:sp>
        <p:nvSpPr>
          <p:cNvPr id="81" name="Oval 80">
            <a:extLst>
              <a:ext uri="{FF2B5EF4-FFF2-40B4-BE49-F238E27FC236}">
                <a16:creationId xmlns="" xmlns:a16="http://schemas.microsoft.com/office/drawing/2014/main" id="{BD5FFF3E-2A8A-1D4F-9D6F-C691EC04CF98}"/>
              </a:ext>
            </a:extLst>
          </p:cNvPr>
          <p:cNvSpPr/>
          <p:nvPr/>
        </p:nvSpPr>
        <p:spPr>
          <a:xfrm>
            <a:off x="7664736" y="4846433"/>
            <a:ext cx="512666" cy="512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swald Medium" pitchFamily="2" charset="77"/>
            </a:endParaRPr>
          </a:p>
        </p:txBody>
      </p:sp>
      <p:sp>
        <p:nvSpPr>
          <p:cNvPr id="82" name="Oval 81">
            <a:extLst>
              <a:ext uri="{FF2B5EF4-FFF2-40B4-BE49-F238E27FC236}">
                <a16:creationId xmlns="" xmlns:a16="http://schemas.microsoft.com/office/drawing/2014/main" id="{ABEEE136-C7D9-E045-AC0F-3FACB97CFAB3}"/>
              </a:ext>
            </a:extLst>
          </p:cNvPr>
          <p:cNvSpPr/>
          <p:nvPr/>
        </p:nvSpPr>
        <p:spPr>
          <a:xfrm>
            <a:off x="7664736" y="3947921"/>
            <a:ext cx="512666" cy="512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swald Medium" pitchFamily="2" charset="77"/>
            </a:endParaRPr>
          </a:p>
        </p:txBody>
      </p:sp>
      <p:sp>
        <p:nvSpPr>
          <p:cNvPr id="83" name="Oval 82">
            <a:extLst>
              <a:ext uri="{FF2B5EF4-FFF2-40B4-BE49-F238E27FC236}">
                <a16:creationId xmlns="" xmlns:a16="http://schemas.microsoft.com/office/drawing/2014/main" id="{C3840F8E-11F4-5E4B-8D12-8AEB1DB21804}"/>
              </a:ext>
            </a:extLst>
          </p:cNvPr>
          <p:cNvSpPr/>
          <p:nvPr/>
        </p:nvSpPr>
        <p:spPr>
          <a:xfrm>
            <a:off x="7664736" y="2940491"/>
            <a:ext cx="512666" cy="512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swald Medium" pitchFamily="2" charset="77"/>
            </a:endParaRPr>
          </a:p>
        </p:txBody>
      </p:sp>
      <p:sp>
        <p:nvSpPr>
          <p:cNvPr id="84" name="Oval 83">
            <a:extLst>
              <a:ext uri="{FF2B5EF4-FFF2-40B4-BE49-F238E27FC236}">
                <a16:creationId xmlns="" xmlns:a16="http://schemas.microsoft.com/office/drawing/2014/main" id="{0EDADC08-299F-F243-B537-60BA9B39DAF5}"/>
              </a:ext>
            </a:extLst>
          </p:cNvPr>
          <p:cNvSpPr/>
          <p:nvPr/>
        </p:nvSpPr>
        <p:spPr>
          <a:xfrm>
            <a:off x="7664736" y="2002551"/>
            <a:ext cx="512666" cy="5126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Oswald Medium" pitchFamily="2" charset="77"/>
            </a:endParaRPr>
          </a:p>
        </p:txBody>
      </p:sp>
      <p:sp>
        <p:nvSpPr>
          <p:cNvPr id="45" name="Freeform 44">
            <a:extLst>
              <a:ext uri="{FF2B5EF4-FFF2-40B4-BE49-F238E27FC236}">
                <a16:creationId xmlns="" xmlns:a16="http://schemas.microsoft.com/office/drawing/2014/main" id="{7856D552-2955-5745-9776-ED703E10E455}"/>
              </a:ext>
            </a:extLst>
          </p:cNvPr>
          <p:cNvSpPr/>
          <p:nvPr/>
        </p:nvSpPr>
        <p:spPr>
          <a:xfrm>
            <a:off x="3699647" y="2108873"/>
            <a:ext cx="309500" cy="309364"/>
          </a:xfrm>
          <a:custGeom>
            <a:avLst/>
            <a:gdLst>
              <a:gd name="connsiteX0" fmla="*/ 165136 w 330344"/>
              <a:gd name="connsiteY0" fmla="*/ 115586 h 330200"/>
              <a:gd name="connsiteX1" fmla="*/ 184335 w 330344"/>
              <a:gd name="connsiteY1" fmla="*/ 119462 h 330200"/>
              <a:gd name="connsiteX2" fmla="*/ 214586 w 330344"/>
              <a:gd name="connsiteY2" fmla="*/ 165101 h 330200"/>
              <a:gd name="connsiteX3" fmla="*/ 165056 w 330344"/>
              <a:gd name="connsiteY3" fmla="*/ 214631 h 330200"/>
              <a:gd name="connsiteX4" fmla="*/ 115525 w 330344"/>
              <a:gd name="connsiteY4" fmla="*/ 165101 h 330200"/>
              <a:gd name="connsiteX5" fmla="*/ 117412 w 330344"/>
              <a:gd name="connsiteY5" fmla="*/ 152459 h 330200"/>
              <a:gd name="connsiteX6" fmla="*/ 132224 w 330344"/>
              <a:gd name="connsiteY6" fmla="*/ 167365 h 330200"/>
              <a:gd name="connsiteX7" fmla="*/ 162609 w 330344"/>
              <a:gd name="connsiteY7" fmla="*/ 197750 h 330200"/>
              <a:gd name="connsiteX8" fmla="*/ 197893 w 330344"/>
              <a:gd name="connsiteY8" fmla="*/ 167365 h 330200"/>
              <a:gd name="connsiteX9" fmla="*/ 167509 w 330344"/>
              <a:gd name="connsiteY9" fmla="*/ 132080 h 330200"/>
              <a:gd name="connsiteX10" fmla="*/ 152602 w 330344"/>
              <a:gd name="connsiteY10" fmla="*/ 117457 h 330200"/>
              <a:gd name="connsiteX11" fmla="*/ 165056 w 330344"/>
              <a:gd name="connsiteY11" fmla="*/ 115570 h 330200"/>
              <a:gd name="connsiteX12" fmla="*/ 165245 w 330344"/>
              <a:gd name="connsiteY12" fmla="*/ 115570 h 330200"/>
              <a:gd name="connsiteX13" fmla="*/ 165136 w 330344"/>
              <a:gd name="connsiteY13" fmla="*/ 115586 h 330200"/>
              <a:gd name="connsiteX14" fmla="*/ 165244 w 330344"/>
              <a:gd name="connsiteY14" fmla="*/ 57738 h 330200"/>
              <a:gd name="connsiteX15" fmla="*/ 198274 w 330344"/>
              <a:gd name="connsiteY15" fmla="*/ 62916 h 330200"/>
              <a:gd name="connsiteX16" fmla="*/ 267438 w 330344"/>
              <a:gd name="connsiteY16" fmla="*/ 197931 h 330200"/>
              <a:gd name="connsiteX17" fmla="*/ 132423 w 330344"/>
              <a:gd name="connsiteY17" fmla="*/ 267095 h 330200"/>
              <a:gd name="connsiteX18" fmla="*/ 63259 w 330344"/>
              <a:gd name="connsiteY18" fmla="*/ 132080 h 330200"/>
              <a:gd name="connsiteX19" fmla="*/ 66184 w 330344"/>
              <a:gd name="connsiteY19" fmla="*/ 132080 h 330200"/>
              <a:gd name="connsiteX20" fmla="*/ 80713 w 330344"/>
              <a:gd name="connsiteY20" fmla="*/ 132080 h 330200"/>
              <a:gd name="connsiteX21" fmla="*/ 80713 w 330344"/>
              <a:gd name="connsiteY21" fmla="*/ 198130 h 330200"/>
              <a:gd name="connsiteX22" fmla="*/ 198273 w 330344"/>
              <a:gd name="connsiteY22" fmla="*/ 249641 h 330200"/>
              <a:gd name="connsiteX23" fmla="*/ 249785 w 330344"/>
              <a:gd name="connsiteY23" fmla="*/ 132080 h 330200"/>
              <a:gd name="connsiteX24" fmla="*/ 132224 w 330344"/>
              <a:gd name="connsiteY24" fmla="*/ 80569 h 330200"/>
              <a:gd name="connsiteX25" fmla="*/ 132224 w 330344"/>
              <a:gd name="connsiteY25" fmla="*/ 66040 h 330200"/>
              <a:gd name="connsiteX26" fmla="*/ 132224 w 330344"/>
              <a:gd name="connsiteY26" fmla="*/ 63116 h 330200"/>
              <a:gd name="connsiteX27" fmla="*/ 165244 w 330344"/>
              <a:gd name="connsiteY27" fmla="*/ 57738 h 330200"/>
              <a:gd name="connsiteX28" fmla="*/ 49674 w 330344"/>
              <a:gd name="connsiteY28" fmla="*/ 16510 h 330200"/>
              <a:gd name="connsiteX29" fmla="*/ 49674 w 330344"/>
              <a:gd name="connsiteY29" fmla="*/ 49530 h 330200"/>
              <a:gd name="connsiteX30" fmla="*/ 16654 w 330344"/>
              <a:gd name="connsiteY30" fmla="*/ 49530 h 330200"/>
              <a:gd name="connsiteX31" fmla="*/ 66184 w 330344"/>
              <a:gd name="connsiteY31" fmla="*/ 99060 h 330200"/>
              <a:gd name="connsiteX32" fmla="*/ 99204 w 330344"/>
              <a:gd name="connsiteY32" fmla="*/ 99060 h 330200"/>
              <a:gd name="connsiteX33" fmla="*/ 99204 w 330344"/>
              <a:gd name="connsiteY33" fmla="*/ 66040 h 330200"/>
              <a:gd name="connsiteX34" fmla="*/ 165244 w 330344"/>
              <a:gd name="connsiteY34" fmla="*/ 0 h 330200"/>
              <a:gd name="connsiteX35" fmla="*/ 330344 w 330344"/>
              <a:gd name="connsiteY35" fmla="*/ 165100 h 330200"/>
              <a:gd name="connsiteX36" fmla="*/ 165244 w 330344"/>
              <a:gd name="connsiteY36" fmla="*/ 330200 h 330200"/>
              <a:gd name="connsiteX37" fmla="*/ 144 w 330344"/>
              <a:gd name="connsiteY37" fmla="*/ 165100 h 330200"/>
              <a:gd name="connsiteX38" fmla="*/ 15805 w 330344"/>
              <a:gd name="connsiteY38" fmla="*/ 95381 h 330200"/>
              <a:gd name="connsiteX39" fmla="*/ 28447 w 330344"/>
              <a:gd name="connsiteY39" fmla="*/ 107740 h 330200"/>
              <a:gd name="connsiteX40" fmla="*/ 28447 w 330344"/>
              <a:gd name="connsiteY40" fmla="*/ 222848 h 330200"/>
              <a:gd name="connsiteX41" fmla="*/ 222992 w 330344"/>
              <a:gd name="connsiteY41" fmla="*/ 302285 h 330200"/>
              <a:gd name="connsiteX42" fmla="*/ 302429 w 330344"/>
              <a:gd name="connsiteY42" fmla="*/ 107740 h 330200"/>
              <a:gd name="connsiteX43" fmla="*/ 107884 w 330344"/>
              <a:gd name="connsiteY43" fmla="*/ 28303 h 330200"/>
              <a:gd name="connsiteX44" fmla="*/ 95525 w 330344"/>
              <a:gd name="connsiteY44" fmla="*/ 15661 h 330200"/>
              <a:gd name="connsiteX45" fmla="*/ 165244 w 330344"/>
              <a:gd name="connsiteY45" fmla="*/ 0 h 330200"/>
              <a:gd name="connsiteX46" fmla="*/ 49674 w 330344"/>
              <a:gd name="connsiteY46" fmla="*/ 0 h 330200"/>
              <a:gd name="connsiteX47" fmla="*/ 61372 w 330344"/>
              <a:gd name="connsiteY47" fmla="*/ 4812 h 330200"/>
              <a:gd name="connsiteX48" fmla="*/ 110525 w 330344"/>
              <a:gd name="connsiteY48" fmla="*/ 54342 h 330200"/>
              <a:gd name="connsiteX49" fmla="*/ 115336 w 330344"/>
              <a:gd name="connsiteY49" fmla="*/ 66040 h 330200"/>
              <a:gd name="connsiteX50" fmla="*/ 115336 w 330344"/>
              <a:gd name="connsiteY50" fmla="*/ 99060 h 330200"/>
              <a:gd name="connsiteX51" fmla="*/ 114487 w 330344"/>
              <a:gd name="connsiteY51" fmla="*/ 103117 h 330200"/>
              <a:gd name="connsiteX52" fmla="*/ 171093 w 330344"/>
              <a:gd name="connsiteY52" fmla="*/ 159251 h 330200"/>
              <a:gd name="connsiteX53" fmla="*/ 171093 w 330344"/>
              <a:gd name="connsiteY53" fmla="*/ 159628 h 330200"/>
              <a:gd name="connsiteX54" fmla="*/ 171093 w 330344"/>
              <a:gd name="connsiteY54" fmla="*/ 170328 h 330200"/>
              <a:gd name="connsiteX55" fmla="*/ 159394 w 330344"/>
              <a:gd name="connsiteY55" fmla="*/ 171327 h 330200"/>
              <a:gd name="connsiteX56" fmla="*/ 103260 w 330344"/>
              <a:gd name="connsiteY56" fmla="*/ 114721 h 330200"/>
              <a:gd name="connsiteX57" fmla="*/ 99204 w 330344"/>
              <a:gd name="connsiteY57" fmla="*/ 115570 h 330200"/>
              <a:gd name="connsiteX58" fmla="*/ 66184 w 330344"/>
              <a:gd name="connsiteY58" fmla="*/ 115570 h 330200"/>
              <a:gd name="connsiteX59" fmla="*/ 54485 w 330344"/>
              <a:gd name="connsiteY59" fmla="*/ 110853 h 330200"/>
              <a:gd name="connsiteX60" fmla="*/ 4955 w 330344"/>
              <a:gd name="connsiteY60" fmla="*/ 61323 h 330200"/>
              <a:gd name="connsiteX61" fmla="*/ 0 w 330344"/>
              <a:gd name="connsiteY61" fmla="*/ 49385 h 330200"/>
              <a:gd name="connsiteX62" fmla="*/ 16654 w 330344"/>
              <a:gd name="connsiteY62" fmla="*/ 33020 h 330200"/>
              <a:gd name="connsiteX63" fmla="*/ 33164 w 330344"/>
              <a:gd name="connsiteY63" fmla="*/ 33020 h 330200"/>
              <a:gd name="connsiteX64" fmla="*/ 33164 w 330344"/>
              <a:gd name="connsiteY64" fmla="*/ 16510 h 330200"/>
              <a:gd name="connsiteX65" fmla="*/ 43353 w 330344"/>
              <a:gd name="connsiteY65" fmla="*/ 1227 h 330200"/>
              <a:gd name="connsiteX66" fmla="*/ 49674 w 330344"/>
              <a:gd name="connsiteY66"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30344" h="330200">
                <a:moveTo>
                  <a:pt x="165136" y="115586"/>
                </a:moveTo>
                <a:lnTo>
                  <a:pt x="184335" y="119462"/>
                </a:lnTo>
                <a:cubicBezTo>
                  <a:pt x="202113" y="126982"/>
                  <a:pt x="214586" y="144584"/>
                  <a:pt x="214586" y="165101"/>
                </a:cubicBezTo>
                <a:cubicBezTo>
                  <a:pt x="214586" y="192456"/>
                  <a:pt x="192411" y="214631"/>
                  <a:pt x="165056" y="214631"/>
                </a:cubicBezTo>
                <a:cubicBezTo>
                  <a:pt x="137700" y="214631"/>
                  <a:pt x="115525" y="192456"/>
                  <a:pt x="115525" y="165101"/>
                </a:cubicBezTo>
                <a:cubicBezTo>
                  <a:pt x="115569" y="160820"/>
                  <a:pt x="116204" y="156566"/>
                  <a:pt x="117412" y="152459"/>
                </a:cubicBezTo>
                <a:lnTo>
                  <a:pt x="132224" y="167365"/>
                </a:lnTo>
                <a:cubicBezTo>
                  <a:pt x="133436" y="183617"/>
                  <a:pt x="146356" y="196537"/>
                  <a:pt x="162609" y="197750"/>
                </a:cubicBezTo>
                <a:cubicBezTo>
                  <a:pt x="180743" y="199103"/>
                  <a:pt x="196540" y="185499"/>
                  <a:pt x="197893" y="167365"/>
                </a:cubicBezTo>
                <a:cubicBezTo>
                  <a:pt x="199246" y="149230"/>
                  <a:pt x="185643" y="133433"/>
                  <a:pt x="167509" y="132080"/>
                </a:cubicBezTo>
                <a:lnTo>
                  <a:pt x="152602" y="117457"/>
                </a:lnTo>
                <a:close/>
                <a:moveTo>
                  <a:pt x="165056" y="115570"/>
                </a:moveTo>
                <a:lnTo>
                  <a:pt x="165245" y="115570"/>
                </a:lnTo>
                <a:lnTo>
                  <a:pt x="165136" y="115586"/>
                </a:lnTo>
                <a:close/>
                <a:moveTo>
                  <a:pt x="165244" y="57738"/>
                </a:moveTo>
                <a:cubicBezTo>
                  <a:pt x="176457" y="57727"/>
                  <a:pt x="187602" y="59474"/>
                  <a:pt x="198274" y="62916"/>
                </a:cubicBezTo>
                <a:cubicBezTo>
                  <a:pt x="254657" y="81101"/>
                  <a:pt x="285623" y="141549"/>
                  <a:pt x="267438" y="197931"/>
                </a:cubicBezTo>
                <a:cubicBezTo>
                  <a:pt x="249254" y="254314"/>
                  <a:pt x="188806" y="285280"/>
                  <a:pt x="132423" y="267095"/>
                </a:cubicBezTo>
                <a:cubicBezTo>
                  <a:pt x="76041" y="248911"/>
                  <a:pt x="45075" y="188463"/>
                  <a:pt x="63259" y="132080"/>
                </a:cubicBezTo>
                <a:cubicBezTo>
                  <a:pt x="64233" y="132131"/>
                  <a:pt x="65210" y="132131"/>
                  <a:pt x="66184" y="132080"/>
                </a:cubicBezTo>
                <a:lnTo>
                  <a:pt x="80713" y="132080"/>
                </a:lnTo>
                <a:cubicBezTo>
                  <a:pt x="72417" y="153315"/>
                  <a:pt x="72417" y="176895"/>
                  <a:pt x="80713" y="198130"/>
                </a:cubicBezTo>
                <a:cubicBezTo>
                  <a:pt x="98952" y="244818"/>
                  <a:pt x="151585" y="267880"/>
                  <a:pt x="198273" y="249641"/>
                </a:cubicBezTo>
                <a:cubicBezTo>
                  <a:pt x="244961" y="231402"/>
                  <a:pt x="268024" y="178768"/>
                  <a:pt x="249785" y="132080"/>
                </a:cubicBezTo>
                <a:cubicBezTo>
                  <a:pt x="231546" y="85392"/>
                  <a:pt x="178912" y="62330"/>
                  <a:pt x="132224" y="80569"/>
                </a:cubicBezTo>
                <a:lnTo>
                  <a:pt x="132224" y="66040"/>
                </a:lnTo>
                <a:cubicBezTo>
                  <a:pt x="132274" y="65066"/>
                  <a:pt x="132274" y="64090"/>
                  <a:pt x="132224" y="63116"/>
                </a:cubicBezTo>
                <a:cubicBezTo>
                  <a:pt x="142884" y="59619"/>
                  <a:pt x="154025" y="57805"/>
                  <a:pt x="165244" y="57738"/>
                </a:cubicBezTo>
                <a:close/>
                <a:moveTo>
                  <a:pt x="49674" y="16510"/>
                </a:moveTo>
                <a:lnTo>
                  <a:pt x="49674" y="49530"/>
                </a:lnTo>
                <a:lnTo>
                  <a:pt x="16654" y="49530"/>
                </a:lnTo>
                <a:lnTo>
                  <a:pt x="66184" y="99060"/>
                </a:lnTo>
                <a:lnTo>
                  <a:pt x="99204" y="99060"/>
                </a:lnTo>
                <a:lnTo>
                  <a:pt x="99204" y="66040"/>
                </a:lnTo>
                <a:close/>
                <a:moveTo>
                  <a:pt x="165244" y="0"/>
                </a:moveTo>
                <a:cubicBezTo>
                  <a:pt x="256426" y="0"/>
                  <a:pt x="330344" y="73918"/>
                  <a:pt x="330344" y="165100"/>
                </a:cubicBezTo>
                <a:cubicBezTo>
                  <a:pt x="330344" y="256282"/>
                  <a:pt x="256426" y="330200"/>
                  <a:pt x="165244" y="330200"/>
                </a:cubicBezTo>
                <a:cubicBezTo>
                  <a:pt x="74062" y="330200"/>
                  <a:pt x="144" y="256282"/>
                  <a:pt x="144" y="165100"/>
                </a:cubicBezTo>
                <a:cubicBezTo>
                  <a:pt x="125" y="140986"/>
                  <a:pt x="5475" y="117170"/>
                  <a:pt x="15805" y="95381"/>
                </a:cubicBezTo>
                <a:lnTo>
                  <a:pt x="28447" y="107740"/>
                </a:lnTo>
                <a:cubicBezTo>
                  <a:pt x="12981" y="144551"/>
                  <a:pt x="12981" y="186037"/>
                  <a:pt x="28447" y="222848"/>
                </a:cubicBezTo>
                <a:cubicBezTo>
                  <a:pt x="60233" y="298506"/>
                  <a:pt x="147334" y="334071"/>
                  <a:pt x="222992" y="302285"/>
                </a:cubicBezTo>
                <a:cubicBezTo>
                  <a:pt x="298650" y="270498"/>
                  <a:pt x="334215" y="183398"/>
                  <a:pt x="302429" y="107740"/>
                </a:cubicBezTo>
                <a:cubicBezTo>
                  <a:pt x="270642" y="32082"/>
                  <a:pt x="183542" y="-3483"/>
                  <a:pt x="107884" y="28303"/>
                </a:cubicBezTo>
                <a:lnTo>
                  <a:pt x="95525" y="15661"/>
                </a:lnTo>
                <a:cubicBezTo>
                  <a:pt x="117314" y="5331"/>
                  <a:pt x="141130" y="-19"/>
                  <a:pt x="165244" y="0"/>
                </a:cubicBezTo>
                <a:close/>
                <a:moveTo>
                  <a:pt x="49674" y="0"/>
                </a:moveTo>
                <a:cubicBezTo>
                  <a:pt x="54053" y="8"/>
                  <a:pt x="58254" y="1736"/>
                  <a:pt x="61372" y="4812"/>
                </a:cubicBezTo>
                <a:lnTo>
                  <a:pt x="110525" y="54342"/>
                </a:lnTo>
                <a:cubicBezTo>
                  <a:pt x="113609" y="57454"/>
                  <a:pt x="115339" y="61659"/>
                  <a:pt x="115336" y="66040"/>
                </a:cubicBezTo>
                <a:lnTo>
                  <a:pt x="115336" y="99060"/>
                </a:lnTo>
                <a:cubicBezTo>
                  <a:pt x="115245" y="100446"/>
                  <a:pt x="114959" y="101811"/>
                  <a:pt x="114487" y="103117"/>
                </a:cubicBezTo>
                <a:lnTo>
                  <a:pt x="171093" y="159251"/>
                </a:lnTo>
                <a:lnTo>
                  <a:pt x="171093" y="159628"/>
                </a:lnTo>
                <a:cubicBezTo>
                  <a:pt x="173698" y="162719"/>
                  <a:pt x="173698" y="167237"/>
                  <a:pt x="171093" y="170328"/>
                </a:cubicBezTo>
                <a:cubicBezTo>
                  <a:pt x="168138" y="173835"/>
                  <a:pt x="162900" y="174282"/>
                  <a:pt x="159394" y="171327"/>
                </a:cubicBezTo>
                <a:lnTo>
                  <a:pt x="103260" y="114721"/>
                </a:lnTo>
                <a:cubicBezTo>
                  <a:pt x="101955" y="115193"/>
                  <a:pt x="100589" y="115479"/>
                  <a:pt x="99204" y="115570"/>
                </a:cubicBezTo>
                <a:lnTo>
                  <a:pt x="66184" y="115570"/>
                </a:lnTo>
                <a:cubicBezTo>
                  <a:pt x="61815" y="115598"/>
                  <a:pt x="57612" y="113903"/>
                  <a:pt x="54485" y="110853"/>
                </a:cubicBezTo>
                <a:lnTo>
                  <a:pt x="4955" y="61323"/>
                </a:lnTo>
                <a:cubicBezTo>
                  <a:pt x="1749" y="58183"/>
                  <a:pt x="-40" y="53873"/>
                  <a:pt x="0" y="49385"/>
                </a:cubicBezTo>
                <a:cubicBezTo>
                  <a:pt x="79" y="40267"/>
                  <a:pt x="7536" y="32940"/>
                  <a:pt x="16654" y="33020"/>
                </a:cubicBezTo>
                <a:lnTo>
                  <a:pt x="33164" y="33020"/>
                </a:lnTo>
                <a:lnTo>
                  <a:pt x="33164" y="16510"/>
                </a:lnTo>
                <a:cubicBezTo>
                  <a:pt x="33176" y="9830"/>
                  <a:pt x="37191" y="3808"/>
                  <a:pt x="43353" y="1227"/>
                </a:cubicBezTo>
                <a:cubicBezTo>
                  <a:pt x="45358" y="405"/>
                  <a:pt x="47506" y="-12"/>
                  <a:pt x="49674" y="0"/>
                </a:cubicBezTo>
                <a:close/>
              </a:path>
            </a:pathLst>
          </a:custGeom>
          <a:solidFill>
            <a:schemeClr val="accent2"/>
          </a:solidFill>
          <a:ln w="9253" cap="flat">
            <a:noFill/>
            <a:prstDash val="solid"/>
            <a:miter/>
          </a:ln>
        </p:spPr>
        <p:txBody>
          <a:bodyPr rtlCol="0" anchor="ctr"/>
          <a:lstStyle/>
          <a:p>
            <a:endParaRPr lang="en-US" dirty="0">
              <a:solidFill>
                <a:schemeClr val="bg1"/>
              </a:solidFill>
              <a:latin typeface="Oswald Medium" pitchFamily="2" charset="77"/>
            </a:endParaRPr>
          </a:p>
        </p:txBody>
      </p:sp>
      <p:sp>
        <p:nvSpPr>
          <p:cNvPr id="46" name="Freeform 45">
            <a:extLst>
              <a:ext uri="{FF2B5EF4-FFF2-40B4-BE49-F238E27FC236}">
                <a16:creationId xmlns="" xmlns:a16="http://schemas.microsoft.com/office/drawing/2014/main" id="{820C4D3D-608F-F748-92CE-EB970597BB01}"/>
              </a:ext>
            </a:extLst>
          </p:cNvPr>
          <p:cNvSpPr/>
          <p:nvPr/>
        </p:nvSpPr>
        <p:spPr>
          <a:xfrm>
            <a:off x="7766387" y="2092569"/>
            <a:ext cx="309364" cy="309814"/>
          </a:xfrm>
          <a:custGeom>
            <a:avLst/>
            <a:gdLst>
              <a:gd name="connsiteX0" fmla="*/ 291049 w 330200"/>
              <a:gd name="connsiteY0" fmla="*/ 278349 h 330679"/>
              <a:gd name="connsiteX1" fmla="*/ 296142 w 330200"/>
              <a:gd name="connsiteY1" fmla="*/ 288840 h 330679"/>
              <a:gd name="connsiteX2" fmla="*/ 273349 w 330200"/>
              <a:gd name="connsiteY2" fmla="*/ 329444 h 330679"/>
              <a:gd name="connsiteX3" fmla="*/ 232744 w 330200"/>
              <a:gd name="connsiteY3" fmla="*/ 306652 h 330679"/>
              <a:gd name="connsiteX4" fmla="*/ 248499 w 330200"/>
              <a:gd name="connsiteY4" fmla="*/ 301463 h 330679"/>
              <a:gd name="connsiteX5" fmla="*/ 264161 w 330200"/>
              <a:gd name="connsiteY5" fmla="*/ 313256 h 330679"/>
              <a:gd name="connsiteX6" fmla="*/ 264351 w 330200"/>
              <a:gd name="connsiteY6" fmla="*/ 313255 h 330679"/>
              <a:gd name="connsiteX7" fmla="*/ 280671 w 330200"/>
              <a:gd name="connsiteY7" fmla="*/ 296557 h 330679"/>
              <a:gd name="connsiteX8" fmla="*/ 277180 w 330200"/>
              <a:gd name="connsiteY8" fmla="*/ 287123 h 330679"/>
              <a:gd name="connsiteX9" fmla="*/ 291049 w 330200"/>
              <a:gd name="connsiteY9" fmla="*/ 278349 h 330679"/>
              <a:gd name="connsiteX10" fmla="*/ 72078 w 330200"/>
              <a:gd name="connsiteY10" fmla="*/ 277877 h 330679"/>
              <a:gd name="connsiteX11" fmla="*/ 86041 w 330200"/>
              <a:gd name="connsiteY11" fmla="*/ 287311 h 330679"/>
              <a:gd name="connsiteX12" fmla="*/ 82550 w 330200"/>
              <a:gd name="connsiteY12" fmla="*/ 296746 h 330679"/>
              <a:gd name="connsiteX13" fmla="*/ 99061 w 330200"/>
              <a:gd name="connsiteY13" fmla="*/ 313256 h 330679"/>
              <a:gd name="connsiteX14" fmla="*/ 114722 w 330200"/>
              <a:gd name="connsiteY14" fmla="*/ 301085 h 330679"/>
              <a:gd name="connsiteX15" fmla="*/ 130572 w 330200"/>
              <a:gd name="connsiteY15" fmla="*/ 306180 h 330679"/>
              <a:gd name="connsiteX16" fmla="*/ 125922 w 330200"/>
              <a:gd name="connsiteY16" fmla="*/ 315789 h 330679"/>
              <a:gd name="connsiteX17" fmla="*/ 80043 w 330200"/>
              <a:gd name="connsiteY17" fmla="*/ 323755 h 330679"/>
              <a:gd name="connsiteX18" fmla="*/ 72078 w 330200"/>
              <a:gd name="connsiteY18" fmla="*/ 277877 h 330679"/>
              <a:gd name="connsiteX19" fmla="*/ 99061 w 330200"/>
              <a:gd name="connsiteY19" fmla="*/ 115136 h 330679"/>
              <a:gd name="connsiteX20" fmla="*/ 115571 w 330200"/>
              <a:gd name="connsiteY20" fmla="*/ 131647 h 330679"/>
              <a:gd name="connsiteX21" fmla="*/ 99061 w 330200"/>
              <a:gd name="connsiteY21" fmla="*/ 148157 h 330679"/>
              <a:gd name="connsiteX22" fmla="*/ 82550 w 330200"/>
              <a:gd name="connsiteY22" fmla="*/ 131647 h 330679"/>
              <a:gd name="connsiteX23" fmla="*/ 99061 w 330200"/>
              <a:gd name="connsiteY23" fmla="*/ 115136 h 330679"/>
              <a:gd name="connsiteX24" fmla="*/ 82550 w 330200"/>
              <a:gd name="connsiteY24" fmla="*/ 65606 h 330679"/>
              <a:gd name="connsiteX25" fmla="*/ 82550 w 330200"/>
              <a:gd name="connsiteY25" fmla="*/ 102211 h 330679"/>
              <a:gd name="connsiteX26" fmla="*/ 53209 w 330200"/>
              <a:gd name="connsiteY26" fmla="*/ 148156 h 330679"/>
              <a:gd name="connsiteX27" fmla="*/ 16510 w 330200"/>
              <a:gd name="connsiteY27" fmla="*/ 148156 h 330679"/>
              <a:gd name="connsiteX28" fmla="*/ 16510 w 330200"/>
              <a:gd name="connsiteY28" fmla="*/ 197686 h 330679"/>
              <a:gd name="connsiteX29" fmla="*/ 53209 w 330200"/>
              <a:gd name="connsiteY29" fmla="*/ 197686 h 330679"/>
              <a:gd name="connsiteX30" fmla="*/ 181610 w 330200"/>
              <a:gd name="connsiteY30" fmla="*/ 280236 h 330679"/>
              <a:gd name="connsiteX31" fmla="*/ 313690 w 330200"/>
              <a:gd name="connsiteY31" fmla="*/ 172968 h 330679"/>
              <a:gd name="connsiteX32" fmla="*/ 181610 w 330200"/>
              <a:gd name="connsiteY32" fmla="*/ 65606 h 330679"/>
              <a:gd name="connsiteX33" fmla="*/ 138684 w 330200"/>
              <a:gd name="connsiteY33" fmla="*/ 71550 h 330679"/>
              <a:gd name="connsiteX34" fmla="*/ 181610 w 330200"/>
              <a:gd name="connsiteY34" fmla="*/ 49096 h 330679"/>
              <a:gd name="connsiteX35" fmla="*/ 330200 w 330200"/>
              <a:gd name="connsiteY35" fmla="*/ 172968 h 330679"/>
              <a:gd name="connsiteX36" fmla="*/ 181610 w 330200"/>
              <a:gd name="connsiteY36" fmla="*/ 296746 h 330679"/>
              <a:gd name="connsiteX37" fmla="*/ 41605 w 330200"/>
              <a:gd name="connsiteY37" fmla="*/ 214196 h 330679"/>
              <a:gd name="connsiteX38" fmla="*/ 16510 w 330200"/>
              <a:gd name="connsiteY38" fmla="*/ 214196 h 330679"/>
              <a:gd name="connsiteX39" fmla="*/ 0 w 330200"/>
              <a:gd name="connsiteY39" fmla="*/ 197686 h 330679"/>
              <a:gd name="connsiteX40" fmla="*/ 0 w 330200"/>
              <a:gd name="connsiteY40" fmla="*/ 148156 h 330679"/>
              <a:gd name="connsiteX41" fmla="*/ 16510 w 330200"/>
              <a:gd name="connsiteY41" fmla="*/ 131646 h 330679"/>
              <a:gd name="connsiteX42" fmla="*/ 41605 w 330200"/>
              <a:gd name="connsiteY42" fmla="*/ 131646 h 330679"/>
              <a:gd name="connsiteX43" fmla="*/ 66040 w 330200"/>
              <a:gd name="connsiteY43" fmla="*/ 95230 h 330679"/>
              <a:gd name="connsiteX44" fmla="*/ 66040 w 330200"/>
              <a:gd name="connsiteY44" fmla="*/ 65606 h 330679"/>
              <a:gd name="connsiteX45" fmla="*/ 82550 w 330200"/>
              <a:gd name="connsiteY45" fmla="*/ 49190 h 330679"/>
              <a:gd name="connsiteX46" fmla="*/ 84248 w 330200"/>
              <a:gd name="connsiteY46" fmla="*/ 49190 h 330679"/>
              <a:gd name="connsiteX47" fmla="*/ 137269 w 330200"/>
              <a:gd name="connsiteY47" fmla="*/ 54757 h 330679"/>
              <a:gd name="connsiteX48" fmla="*/ 181610 w 330200"/>
              <a:gd name="connsiteY48" fmla="*/ 49096 h 330679"/>
              <a:gd name="connsiteX49" fmla="*/ 248117 w 330200"/>
              <a:gd name="connsiteY49" fmla="*/ 3 h 330679"/>
              <a:gd name="connsiteX50" fmla="*/ 267270 w 330200"/>
              <a:gd name="connsiteY50" fmla="*/ 4134 h 330679"/>
              <a:gd name="connsiteX51" fmla="*/ 292747 w 330200"/>
              <a:gd name="connsiteY51" fmla="*/ 69096 h 330679"/>
              <a:gd name="connsiteX52" fmla="*/ 278784 w 330200"/>
              <a:gd name="connsiteY52" fmla="*/ 59662 h 330679"/>
              <a:gd name="connsiteX53" fmla="*/ 280671 w 330200"/>
              <a:gd name="connsiteY53" fmla="*/ 49096 h 330679"/>
              <a:gd name="connsiteX54" fmla="*/ 247651 w 330200"/>
              <a:gd name="connsiteY54" fmla="*/ 16076 h 330679"/>
              <a:gd name="connsiteX55" fmla="*/ 217366 w 330200"/>
              <a:gd name="connsiteY55" fmla="*/ 35699 h 330679"/>
              <a:gd name="connsiteX56" fmla="*/ 200856 w 330200"/>
              <a:gd name="connsiteY56" fmla="*/ 33340 h 330679"/>
              <a:gd name="connsiteX57" fmla="*/ 202307 w 330200"/>
              <a:gd name="connsiteY57" fmla="*/ 29611 h 330679"/>
              <a:gd name="connsiteX58" fmla="*/ 229512 w 330200"/>
              <a:gd name="connsiteY58" fmla="*/ 3419 h 330679"/>
              <a:gd name="connsiteX59" fmla="*/ 248117 w 330200"/>
              <a:gd name="connsiteY59" fmla="*/ 3 h 33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30200" h="330679">
                <a:moveTo>
                  <a:pt x="291049" y="278349"/>
                </a:moveTo>
                <a:cubicBezTo>
                  <a:pt x="293357" y="281515"/>
                  <a:pt x="295082" y="285068"/>
                  <a:pt x="296142" y="288840"/>
                </a:cubicBezTo>
                <a:cubicBezTo>
                  <a:pt x="301060" y="306347"/>
                  <a:pt x="290856" y="324526"/>
                  <a:pt x="273349" y="329444"/>
                </a:cubicBezTo>
                <a:cubicBezTo>
                  <a:pt x="255843" y="334363"/>
                  <a:pt x="237663" y="324158"/>
                  <a:pt x="232744" y="306652"/>
                </a:cubicBezTo>
                <a:cubicBezTo>
                  <a:pt x="238122" y="305142"/>
                  <a:pt x="243405" y="303444"/>
                  <a:pt x="248499" y="301463"/>
                </a:cubicBezTo>
                <a:cubicBezTo>
                  <a:pt x="250514" y="308441"/>
                  <a:pt x="256898" y="313247"/>
                  <a:pt x="264161" y="313256"/>
                </a:cubicBezTo>
                <a:cubicBezTo>
                  <a:pt x="264224" y="313256"/>
                  <a:pt x="264288" y="313256"/>
                  <a:pt x="264351" y="313255"/>
                </a:cubicBezTo>
                <a:cubicBezTo>
                  <a:pt x="273469" y="313151"/>
                  <a:pt x="280775" y="305675"/>
                  <a:pt x="280671" y="296557"/>
                </a:cubicBezTo>
                <a:cubicBezTo>
                  <a:pt x="280570" y="293115"/>
                  <a:pt x="279344" y="289802"/>
                  <a:pt x="277180" y="287123"/>
                </a:cubicBezTo>
                <a:cubicBezTo>
                  <a:pt x="281954" y="284444"/>
                  <a:pt x="286583" y="281515"/>
                  <a:pt x="291049" y="278349"/>
                </a:cubicBezTo>
                <a:close/>
                <a:moveTo>
                  <a:pt x="72078" y="277877"/>
                </a:moveTo>
                <a:cubicBezTo>
                  <a:pt x="76558" y="281272"/>
                  <a:pt x="81219" y="284421"/>
                  <a:pt x="86041" y="287311"/>
                </a:cubicBezTo>
                <a:cubicBezTo>
                  <a:pt x="83896" y="290000"/>
                  <a:pt x="82672" y="293308"/>
                  <a:pt x="82550" y="296746"/>
                </a:cubicBezTo>
                <a:cubicBezTo>
                  <a:pt x="82602" y="305842"/>
                  <a:pt x="89964" y="313204"/>
                  <a:pt x="99061" y="313256"/>
                </a:cubicBezTo>
                <a:cubicBezTo>
                  <a:pt x="106430" y="313200"/>
                  <a:pt x="112848" y="308212"/>
                  <a:pt x="114722" y="301085"/>
                </a:cubicBezTo>
                <a:cubicBezTo>
                  <a:pt x="119816" y="302972"/>
                  <a:pt x="125194" y="304670"/>
                  <a:pt x="130572" y="306180"/>
                </a:cubicBezTo>
                <a:cubicBezTo>
                  <a:pt x="129555" y="309615"/>
                  <a:pt x="127984" y="312860"/>
                  <a:pt x="125922" y="315789"/>
                </a:cubicBezTo>
                <a:cubicBezTo>
                  <a:pt x="115453" y="330658"/>
                  <a:pt x="94913" y="334224"/>
                  <a:pt x="80043" y="323755"/>
                </a:cubicBezTo>
                <a:cubicBezTo>
                  <a:pt x="65175" y="313285"/>
                  <a:pt x="61609" y="292745"/>
                  <a:pt x="72078" y="277877"/>
                </a:cubicBezTo>
                <a:close/>
                <a:moveTo>
                  <a:pt x="99061" y="115136"/>
                </a:moveTo>
                <a:cubicBezTo>
                  <a:pt x="108179" y="115136"/>
                  <a:pt x="115571" y="122528"/>
                  <a:pt x="115571" y="131647"/>
                </a:cubicBezTo>
                <a:cubicBezTo>
                  <a:pt x="115571" y="140765"/>
                  <a:pt x="108179" y="148157"/>
                  <a:pt x="99061" y="148157"/>
                </a:cubicBezTo>
                <a:cubicBezTo>
                  <a:pt x="89942" y="148157"/>
                  <a:pt x="82550" y="140765"/>
                  <a:pt x="82550" y="131647"/>
                </a:cubicBezTo>
                <a:cubicBezTo>
                  <a:pt x="82550" y="122528"/>
                  <a:pt x="89942" y="115136"/>
                  <a:pt x="99061" y="115136"/>
                </a:cubicBezTo>
                <a:close/>
                <a:moveTo>
                  <a:pt x="82550" y="65606"/>
                </a:moveTo>
                <a:lnTo>
                  <a:pt x="82550" y="102211"/>
                </a:lnTo>
                <a:cubicBezTo>
                  <a:pt x="68793" y="114589"/>
                  <a:pt x="58652" y="130468"/>
                  <a:pt x="53209" y="148156"/>
                </a:cubicBezTo>
                <a:lnTo>
                  <a:pt x="16510" y="148156"/>
                </a:lnTo>
                <a:lnTo>
                  <a:pt x="16510" y="197686"/>
                </a:lnTo>
                <a:lnTo>
                  <a:pt x="53209" y="197686"/>
                </a:lnTo>
                <a:cubicBezTo>
                  <a:pt x="66983" y="244857"/>
                  <a:pt x="119155" y="280236"/>
                  <a:pt x="181610" y="280236"/>
                </a:cubicBezTo>
                <a:cubicBezTo>
                  <a:pt x="254726" y="280236"/>
                  <a:pt x="313690" y="232310"/>
                  <a:pt x="313690" y="172968"/>
                </a:cubicBezTo>
                <a:cubicBezTo>
                  <a:pt x="313690" y="113627"/>
                  <a:pt x="254537" y="65606"/>
                  <a:pt x="181610" y="65606"/>
                </a:cubicBezTo>
                <a:cubicBezTo>
                  <a:pt x="167097" y="65610"/>
                  <a:pt x="152653" y="67610"/>
                  <a:pt x="138684" y="71550"/>
                </a:cubicBezTo>
                <a:close/>
                <a:moveTo>
                  <a:pt x="181610" y="49096"/>
                </a:moveTo>
                <a:cubicBezTo>
                  <a:pt x="263500" y="49096"/>
                  <a:pt x="330200" y="104664"/>
                  <a:pt x="330200" y="172968"/>
                </a:cubicBezTo>
                <a:cubicBezTo>
                  <a:pt x="330200" y="241178"/>
                  <a:pt x="263500" y="296746"/>
                  <a:pt x="181610" y="296746"/>
                </a:cubicBezTo>
                <a:cubicBezTo>
                  <a:pt x="117929" y="296746"/>
                  <a:pt x="62266" y="263726"/>
                  <a:pt x="41605" y="214196"/>
                </a:cubicBezTo>
                <a:lnTo>
                  <a:pt x="16510" y="214196"/>
                </a:lnTo>
                <a:cubicBezTo>
                  <a:pt x="7392" y="214196"/>
                  <a:pt x="0" y="206804"/>
                  <a:pt x="0" y="197686"/>
                </a:cubicBezTo>
                <a:lnTo>
                  <a:pt x="0" y="148156"/>
                </a:lnTo>
                <a:cubicBezTo>
                  <a:pt x="0" y="139038"/>
                  <a:pt x="7392" y="131646"/>
                  <a:pt x="16510" y="131646"/>
                </a:cubicBezTo>
                <a:lnTo>
                  <a:pt x="41605" y="131646"/>
                </a:lnTo>
                <a:cubicBezTo>
                  <a:pt x="47456" y="118116"/>
                  <a:pt x="55737" y="105773"/>
                  <a:pt x="66040" y="95230"/>
                </a:cubicBezTo>
                <a:lnTo>
                  <a:pt x="66040" y="65606"/>
                </a:lnTo>
                <a:cubicBezTo>
                  <a:pt x="66092" y="56525"/>
                  <a:pt x="73468" y="49190"/>
                  <a:pt x="82550" y="49190"/>
                </a:cubicBezTo>
                <a:lnTo>
                  <a:pt x="84248" y="49190"/>
                </a:lnTo>
                <a:lnTo>
                  <a:pt x="137269" y="54757"/>
                </a:lnTo>
                <a:cubicBezTo>
                  <a:pt x="151749" y="50997"/>
                  <a:pt x="166649" y="49095"/>
                  <a:pt x="181610" y="49096"/>
                </a:cubicBezTo>
                <a:close/>
                <a:moveTo>
                  <a:pt x="248117" y="3"/>
                </a:moveTo>
                <a:cubicBezTo>
                  <a:pt x="254526" y="77"/>
                  <a:pt x="261026" y="1408"/>
                  <a:pt x="267270" y="4134"/>
                </a:cubicBezTo>
                <a:cubicBezTo>
                  <a:pt x="292244" y="15038"/>
                  <a:pt x="303650" y="44122"/>
                  <a:pt x="292747" y="69096"/>
                </a:cubicBezTo>
                <a:cubicBezTo>
                  <a:pt x="288218" y="65983"/>
                  <a:pt x="283596" y="62775"/>
                  <a:pt x="278784" y="59662"/>
                </a:cubicBezTo>
                <a:cubicBezTo>
                  <a:pt x="279999" y="56270"/>
                  <a:pt x="280636" y="52698"/>
                  <a:pt x="280671" y="49096"/>
                </a:cubicBezTo>
                <a:cubicBezTo>
                  <a:pt x="280671" y="30859"/>
                  <a:pt x="265888" y="16076"/>
                  <a:pt x="247651" y="16076"/>
                </a:cubicBezTo>
                <a:cubicBezTo>
                  <a:pt x="234558" y="16035"/>
                  <a:pt x="222678" y="23733"/>
                  <a:pt x="217366" y="35699"/>
                </a:cubicBezTo>
                <a:cubicBezTo>
                  <a:pt x="211988" y="34661"/>
                  <a:pt x="206422" y="33906"/>
                  <a:pt x="200856" y="33340"/>
                </a:cubicBezTo>
                <a:cubicBezTo>
                  <a:pt x="201289" y="32078"/>
                  <a:pt x="201773" y="30834"/>
                  <a:pt x="202307" y="29611"/>
                </a:cubicBezTo>
                <a:cubicBezTo>
                  <a:pt x="207759" y="17124"/>
                  <a:pt x="217756" y="8029"/>
                  <a:pt x="229512" y="3419"/>
                </a:cubicBezTo>
                <a:cubicBezTo>
                  <a:pt x="235390" y="1113"/>
                  <a:pt x="241708" y="-71"/>
                  <a:pt x="248117" y="3"/>
                </a:cubicBezTo>
                <a:close/>
              </a:path>
            </a:pathLst>
          </a:custGeom>
          <a:solidFill>
            <a:schemeClr val="accent2"/>
          </a:solidFill>
          <a:ln w="9253" cap="flat">
            <a:noFill/>
            <a:prstDash val="solid"/>
            <a:miter/>
          </a:ln>
        </p:spPr>
        <p:txBody>
          <a:bodyPr rtlCol="0" anchor="ctr"/>
          <a:lstStyle/>
          <a:p>
            <a:endParaRPr lang="en-US" dirty="0">
              <a:solidFill>
                <a:schemeClr val="bg1"/>
              </a:solidFill>
              <a:latin typeface="Oswald Medium" pitchFamily="2" charset="77"/>
            </a:endParaRPr>
          </a:p>
        </p:txBody>
      </p:sp>
      <p:sp>
        <p:nvSpPr>
          <p:cNvPr id="48" name="Graphic 12">
            <a:extLst>
              <a:ext uri="{FF2B5EF4-FFF2-40B4-BE49-F238E27FC236}">
                <a16:creationId xmlns="" xmlns:a16="http://schemas.microsoft.com/office/drawing/2014/main" id="{E62A9067-1235-8C4E-9CF7-4A90F473B522}"/>
              </a:ext>
            </a:extLst>
          </p:cNvPr>
          <p:cNvSpPr/>
          <p:nvPr/>
        </p:nvSpPr>
        <p:spPr>
          <a:xfrm>
            <a:off x="7793388" y="3078342"/>
            <a:ext cx="255362" cy="262872"/>
          </a:xfrm>
          <a:custGeom>
            <a:avLst/>
            <a:gdLst>
              <a:gd name="connsiteX0" fmla="*/ 323861 w 320765"/>
              <a:gd name="connsiteY0" fmla="*/ 3774 h 330200"/>
              <a:gd name="connsiteX1" fmla="*/ 313389 w 320765"/>
              <a:gd name="connsiteY1" fmla="*/ 0 h 330200"/>
              <a:gd name="connsiteX2" fmla="*/ 306031 w 320765"/>
              <a:gd name="connsiteY2" fmla="*/ 1698 h 330200"/>
              <a:gd name="connsiteX3" fmla="*/ 9134 w 320765"/>
              <a:gd name="connsiteY3" fmla="*/ 150288 h 330200"/>
              <a:gd name="connsiteX4" fmla="*/ 1745 w 320765"/>
              <a:gd name="connsiteY4" fmla="*/ 172437 h 330200"/>
              <a:gd name="connsiteX5" fmla="*/ 7058 w 320765"/>
              <a:gd name="connsiteY5" fmla="*/ 178591 h 330200"/>
              <a:gd name="connsiteX6" fmla="*/ 82532 w 320765"/>
              <a:gd name="connsiteY6" fmla="*/ 230857 h 330200"/>
              <a:gd name="connsiteX7" fmla="*/ 82532 w 320765"/>
              <a:gd name="connsiteY7" fmla="*/ 313596 h 330200"/>
              <a:gd name="connsiteX8" fmla="*/ 94042 w 320765"/>
              <a:gd name="connsiteY8" fmla="*/ 329351 h 330200"/>
              <a:gd name="connsiteX9" fmla="*/ 99137 w 320765"/>
              <a:gd name="connsiteY9" fmla="*/ 330200 h 330200"/>
              <a:gd name="connsiteX10" fmla="*/ 112533 w 320765"/>
              <a:gd name="connsiteY10" fmla="*/ 323313 h 330200"/>
              <a:gd name="connsiteX11" fmla="*/ 147063 w 320765"/>
              <a:gd name="connsiteY11" fmla="*/ 275481 h 330200"/>
              <a:gd name="connsiteX12" fmla="*/ 221782 w 320765"/>
              <a:gd name="connsiteY12" fmla="*/ 327275 h 330200"/>
              <a:gd name="connsiteX13" fmla="*/ 244754 w 320765"/>
              <a:gd name="connsiteY13" fmla="*/ 323096 h 330200"/>
              <a:gd name="connsiteX14" fmla="*/ 247161 w 320765"/>
              <a:gd name="connsiteY14" fmla="*/ 317841 h 330200"/>
              <a:gd name="connsiteX15" fmla="*/ 329711 w 320765"/>
              <a:gd name="connsiteY15" fmla="*/ 20661 h 330200"/>
              <a:gd name="connsiteX16" fmla="*/ 323861 w 320765"/>
              <a:gd name="connsiteY16" fmla="*/ 3774 h 330200"/>
              <a:gd name="connsiteX17" fmla="*/ 90174 w 320765"/>
              <a:gd name="connsiteY17" fmla="*/ 216328 h 330200"/>
              <a:gd name="connsiteX18" fmla="*/ 16209 w 320765"/>
              <a:gd name="connsiteY18" fmla="*/ 165100 h 330200"/>
              <a:gd name="connsiteX19" fmla="*/ 266690 w 320765"/>
              <a:gd name="connsiteY19" fmla="*/ 39813 h 330200"/>
              <a:gd name="connsiteX20" fmla="*/ 98759 w 320765"/>
              <a:gd name="connsiteY20" fmla="*/ 313690 h 330200"/>
              <a:gd name="connsiteX21" fmla="*/ 98759 w 320765"/>
              <a:gd name="connsiteY21" fmla="*/ 231140 h 330200"/>
              <a:gd name="connsiteX22" fmla="*/ 313389 w 320765"/>
              <a:gd name="connsiteY22" fmla="*/ 16510 h 330200"/>
              <a:gd name="connsiteX23" fmla="*/ 230839 w 320765"/>
              <a:gd name="connsiteY23" fmla="*/ 313690 h 330200"/>
              <a:gd name="connsiteX24" fmla="*/ 156403 w 320765"/>
              <a:gd name="connsiteY24" fmla="*/ 262084 h 330200"/>
              <a:gd name="connsiteX25" fmla="*/ 300653 w 320765"/>
              <a:gd name="connsiteY25" fmla="*/ 62361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0765" h="330200">
                <a:moveTo>
                  <a:pt x="323861" y="3774"/>
                </a:moveTo>
                <a:cubicBezTo>
                  <a:pt x="320909" y="1348"/>
                  <a:pt x="317210" y="16"/>
                  <a:pt x="313389" y="0"/>
                </a:cubicBezTo>
                <a:cubicBezTo>
                  <a:pt x="310839" y="0"/>
                  <a:pt x="308323" y="581"/>
                  <a:pt x="306031" y="1698"/>
                </a:cubicBezTo>
                <a:lnTo>
                  <a:pt x="9134" y="150288"/>
                </a:lnTo>
                <a:cubicBezTo>
                  <a:pt x="977" y="154364"/>
                  <a:pt x="-2331" y="164280"/>
                  <a:pt x="1745" y="172437"/>
                </a:cubicBezTo>
                <a:cubicBezTo>
                  <a:pt x="2975" y="174899"/>
                  <a:pt x="4802" y="177015"/>
                  <a:pt x="7058" y="178591"/>
                </a:cubicBezTo>
                <a:lnTo>
                  <a:pt x="82532" y="230857"/>
                </a:lnTo>
                <a:lnTo>
                  <a:pt x="82532" y="313596"/>
                </a:lnTo>
                <a:cubicBezTo>
                  <a:pt x="82493" y="320805"/>
                  <a:pt x="87162" y="327196"/>
                  <a:pt x="94042" y="329351"/>
                </a:cubicBezTo>
                <a:cubicBezTo>
                  <a:pt x="95683" y="329907"/>
                  <a:pt x="97404" y="330194"/>
                  <a:pt x="99137" y="330200"/>
                </a:cubicBezTo>
                <a:cubicBezTo>
                  <a:pt x="104450" y="330194"/>
                  <a:pt x="109436" y="327631"/>
                  <a:pt x="112533" y="323313"/>
                </a:cubicBezTo>
                <a:lnTo>
                  <a:pt x="147063" y="275481"/>
                </a:lnTo>
                <a:lnTo>
                  <a:pt x="221782" y="327275"/>
                </a:lnTo>
                <a:cubicBezTo>
                  <a:pt x="229280" y="332465"/>
                  <a:pt x="239565" y="330593"/>
                  <a:pt x="244754" y="323096"/>
                </a:cubicBezTo>
                <a:cubicBezTo>
                  <a:pt x="245859" y="321499"/>
                  <a:pt x="246674" y="319721"/>
                  <a:pt x="247161" y="317841"/>
                </a:cubicBezTo>
                <a:lnTo>
                  <a:pt x="329711" y="20661"/>
                </a:lnTo>
                <a:cubicBezTo>
                  <a:pt x="331239" y="14372"/>
                  <a:pt x="328953" y="7770"/>
                  <a:pt x="323861" y="3774"/>
                </a:cubicBezTo>
                <a:close/>
                <a:moveTo>
                  <a:pt x="90174" y="216328"/>
                </a:moveTo>
                <a:lnTo>
                  <a:pt x="16209" y="165100"/>
                </a:lnTo>
                <a:lnTo>
                  <a:pt x="266690" y="39813"/>
                </a:lnTo>
                <a:close/>
                <a:moveTo>
                  <a:pt x="98759" y="313690"/>
                </a:moveTo>
                <a:lnTo>
                  <a:pt x="98759" y="231140"/>
                </a:lnTo>
                <a:lnTo>
                  <a:pt x="313389" y="16510"/>
                </a:lnTo>
                <a:close/>
                <a:moveTo>
                  <a:pt x="230839" y="313690"/>
                </a:moveTo>
                <a:lnTo>
                  <a:pt x="156403" y="262084"/>
                </a:lnTo>
                <a:lnTo>
                  <a:pt x="300653" y="62361"/>
                </a:lnTo>
                <a:close/>
              </a:path>
            </a:pathLst>
          </a:custGeom>
          <a:solidFill>
            <a:schemeClr val="accent2"/>
          </a:solidFill>
          <a:ln w="9253" cap="flat">
            <a:noFill/>
            <a:prstDash val="solid"/>
            <a:miter/>
          </a:ln>
        </p:spPr>
        <p:txBody>
          <a:bodyPr rtlCol="0" anchor="ctr"/>
          <a:lstStyle/>
          <a:p>
            <a:endParaRPr lang="en-US" dirty="0">
              <a:solidFill>
                <a:schemeClr val="bg1"/>
              </a:solidFill>
              <a:latin typeface="Oswald Medium" pitchFamily="2" charset="77"/>
            </a:endParaRPr>
          </a:p>
        </p:txBody>
      </p:sp>
      <p:sp>
        <p:nvSpPr>
          <p:cNvPr id="49" name="Freeform 48">
            <a:extLst>
              <a:ext uri="{FF2B5EF4-FFF2-40B4-BE49-F238E27FC236}">
                <a16:creationId xmlns="" xmlns:a16="http://schemas.microsoft.com/office/drawing/2014/main" id="{C924DBF4-EC3C-004E-8BD8-D04BA8AF5C21}"/>
              </a:ext>
            </a:extLst>
          </p:cNvPr>
          <p:cNvSpPr/>
          <p:nvPr/>
        </p:nvSpPr>
        <p:spPr>
          <a:xfrm>
            <a:off x="3698847" y="4924552"/>
            <a:ext cx="311100" cy="311778"/>
          </a:xfrm>
          <a:custGeom>
            <a:avLst/>
            <a:gdLst>
              <a:gd name="connsiteX0" fmla="*/ 167222 w 332054"/>
              <a:gd name="connsiteY0" fmla="*/ 167491 h 332777"/>
              <a:gd name="connsiteX1" fmla="*/ 159015 w 332054"/>
              <a:gd name="connsiteY1" fmla="*/ 175886 h 332777"/>
              <a:gd name="connsiteX2" fmla="*/ 167410 w 332054"/>
              <a:gd name="connsiteY2" fmla="*/ 184094 h 332777"/>
              <a:gd name="connsiteX3" fmla="*/ 175618 w 332054"/>
              <a:gd name="connsiteY3" fmla="*/ 175886 h 332777"/>
              <a:gd name="connsiteX4" fmla="*/ 175618 w 332054"/>
              <a:gd name="connsiteY4" fmla="*/ 175699 h 332777"/>
              <a:gd name="connsiteX5" fmla="*/ 167222 w 332054"/>
              <a:gd name="connsiteY5" fmla="*/ 167491 h 332777"/>
              <a:gd name="connsiteX6" fmla="*/ 159108 w 332054"/>
              <a:gd name="connsiteY6" fmla="*/ 68523 h 332777"/>
              <a:gd name="connsiteX7" fmla="*/ 175618 w 332054"/>
              <a:gd name="connsiteY7" fmla="*/ 68523 h 332777"/>
              <a:gd name="connsiteX8" fmla="*/ 175618 w 332054"/>
              <a:gd name="connsiteY8" fmla="*/ 152583 h 332777"/>
              <a:gd name="connsiteX9" fmla="*/ 175240 w 332054"/>
              <a:gd name="connsiteY9" fmla="*/ 152583 h 332777"/>
              <a:gd name="connsiteX10" fmla="*/ 190186 w 332054"/>
              <a:gd name="connsiteY10" fmla="*/ 167484 h 332777"/>
              <a:gd name="connsiteX11" fmla="*/ 175310 w 332054"/>
              <a:gd name="connsiteY11" fmla="*/ 198970 h 332777"/>
              <a:gd name="connsiteX12" fmla="*/ 143824 w 332054"/>
              <a:gd name="connsiteY12" fmla="*/ 184094 h 332777"/>
              <a:gd name="connsiteX13" fmla="*/ 84860 w 332054"/>
              <a:gd name="connsiteY13" fmla="*/ 184094 h 332777"/>
              <a:gd name="connsiteX14" fmla="*/ 84860 w 332054"/>
              <a:gd name="connsiteY14" fmla="*/ 167584 h 332777"/>
              <a:gd name="connsiteX15" fmla="*/ 143824 w 332054"/>
              <a:gd name="connsiteY15" fmla="*/ 167584 h 332777"/>
              <a:gd name="connsiteX16" fmla="*/ 159108 w 332054"/>
              <a:gd name="connsiteY16" fmla="*/ 152583 h 332777"/>
              <a:gd name="connsiteX17" fmla="*/ 167221 w 332054"/>
              <a:gd name="connsiteY17" fmla="*/ 51918 h 332777"/>
              <a:gd name="connsiteX18" fmla="*/ 43443 w 332054"/>
              <a:gd name="connsiteY18" fmla="*/ 175886 h 332777"/>
              <a:gd name="connsiteX19" fmla="*/ 167410 w 332054"/>
              <a:gd name="connsiteY19" fmla="*/ 299664 h 332777"/>
              <a:gd name="connsiteX20" fmla="*/ 291188 w 332054"/>
              <a:gd name="connsiteY20" fmla="*/ 175886 h 332777"/>
              <a:gd name="connsiteX21" fmla="*/ 291188 w 332054"/>
              <a:gd name="connsiteY21" fmla="*/ 175697 h 332777"/>
              <a:gd name="connsiteX22" fmla="*/ 167221 w 332054"/>
              <a:gd name="connsiteY22" fmla="*/ 51918 h 332777"/>
              <a:gd name="connsiteX23" fmla="*/ 167748 w 332054"/>
              <a:gd name="connsiteY23" fmla="*/ 35165 h 332777"/>
              <a:gd name="connsiteX24" fmla="*/ 307792 w 332054"/>
              <a:gd name="connsiteY24" fmla="*/ 175886 h 332777"/>
              <a:gd name="connsiteX25" fmla="*/ 259866 w 332054"/>
              <a:gd name="connsiteY25" fmla="*/ 280889 h 332777"/>
              <a:gd name="connsiteX26" fmla="*/ 297131 w 332054"/>
              <a:gd name="connsiteY26" fmla="*/ 318627 h 332777"/>
              <a:gd name="connsiteX27" fmla="*/ 297414 w 332054"/>
              <a:gd name="connsiteY27" fmla="*/ 318910 h 332777"/>
              <a:gd name="connsiteX28" fmla="*/ 297131 w 332054"/>
              <a:gd name="connsiteY28" fmla="*/ 330514 h 332777"/>
              <a:gd name="connsiteX29" fmla="*/ 285527 w 332054"/>
              <a:gd name="connsiteY29" fmla="*/ 330231 h 332777"/>
              <a:gd name="connsiteX30" fmla="*/ 246846 w 332054"/>
              <a:gd name="connsiteY30" fmla="*/ 291550 h 332777"/>
              <a:gd name="connsiteX31" fmla="*/ 88162 w 332054"/>
              <a:gd name="connsiteY31" fmla="*/ 291550 h 332777"/>
              <a:gd name="connsiteX32" fmla="*/ 49481 w 332054"/>
              <a:gd name="connsiteY32" fmla="*/ 330231 h 332777"/>
              <a:gd name="connsiteX33" fmla="*/ 39832 w 332054"/>
              <a:gd name="connsiteY33" fmla="*/ 330429 h 332777"/>
              <a:gd name="connsiteX34" fmla="*/ 37783 w 332054"/>
              <a:gd name="connsiteY34" fmla="*/ 319004 h 332777"/>
              <a:gd name="connsiteX35" fmla="*/ 75048 w 332054"/>
              <a:gd name="connsiteY35" fmla="*/ 281267 h 332777"/>
              <a:gd name="connsiteX36" fmla="*/ 27028 w 332054"/>
              <a:gd name="connsiteY36" fmla="*/ 175211 h 332777"/>
              <a:gd name="connsiteX37" fmla="*/ 167748 w 332054"/>
              <a:gd name="connsiteY37" fmla="*/ 35165 h 332777"/>
              <a:gd name="connsiteX38" fmla="*/ 266470 w 332054"/>
              <a:gd name="connsiteY38" fmla="*/ 2483 h 332777"/>
              <a:gd name="connsiteX39" fmla="*/ 313376 w 332054"/>
              <a:gd name="connsiteY39" fmla="*/ 22498 h 332777"/>
              <a:gd name="connsiteX40" fmla="*/ 312038 w 332054"/>
              <a:gd name="connsiteY40" fmla="*/ 115883 h 332777"/>
              <a:gd name="connsiteX41" fmla="*/ 304208 w 332054"/>
              <a:gd name="connsiteY41" fmla="*/ 99845 h 332777"/>
              <a:gd name="connsiteX42" fmla="*/ 316000 w 332054"/>
              <a:gd name="connsiteY42" fmla="*/ 68523 h 332777"/>
              <a:gd name="connsiteX43" fmla="*/ 266470 w 332054"/>
              <a:gd name="connsiteY43" fmla="*/ 18993 h 332777"/>
              <a:gd name="connsiteX44" fmla="*/ 232035 w 332054"/>
              <a:gd name="connsiteY44" fmla="*/ 33050 h 332777"/>
              <a:gd name="connsiteX45" fmla="*/ 215714 w 332054"/>
              <a:gd name="connsiteY45" fmla="*/ 26729 h 332777"/>
              <a:gd name="connsiteX46" fmla="*/ 266470 w 332054"/>
              <a:gd name="connsiteY46" fmla="*/ 2483 h 332777"/>
              <a:gd name="connsiteX47" fmla="*/ 75764 w 332054"/>
              <a:gd name="connsiteY47" fmla="*/ 723 h 332777"/>
              <a:gd name="connsiteX48" fmla="*/ 119106 w 332054"/>
              <a:gd name="connsiteY48" fmla="*/ 26729 h 332777"/>
              <a:gd name="connsiteX49" fmla="*/ 102785 w 332054"/>
              <a:gd name="connsiteY49" fmla="*/ 33050 h 332777"/>
              <a:gd name="connsiteX50" fmla="*/ 68350 w 332054"/>
              <a:gd name="connsiteY50" fmla="*/ 18993 h 332777"/>
              <a:gd name="connsiteX51" fmla="*/ 18820 w 332054"/>
              <a:gd name="connsiteY51" fmla="*/ 68523 h 332777"/>
              <a:gd name="connsiteX52" fmla="*/ 30613 w 332054"/>
              <a:gd name="connsiteY52" fmla="*/ 99844 h 332777"/>
              <a:gd name="connsiteX53" fmla="*/ 22499 w 332054"/>
              <a:gd name="connsiteY53" fmla="*/ 115694 h 332777"/>
              <a:gd name="connsiteX54" fmla="*/ 12982 w 332054"/>
              <a:gd name="connsiteY54" fmla="*/ 105360 h 332777"/>
              <a:gd name="connsiteX55" fmla="*/ 26729 w 332054"/>
              <a:gd name="connsiteY55" fmla="*/ 12982 h 332777"/>
              <a:gd name="connsiteX56" fmla="*/ 75764 w 332054"/>
              <a:gd name="connsiteY56" fmla="*/ 723 h 332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32054" h="332777">
                <a:moveTo>
                  <a:pt x="167222" y="167491"/>
                </a:moveTo>
                <a:cubicBezTo>
                  <a:pt x="162638" y="167543"/>
                  <a:pt x="158963" y="171301"/>
                  <a:pt x="159015" y="175886"/>
                </a:cubicBezTo>
                <a:cubicBezTo>
                  <a:pt x="159066" y="180471"/>
                  <a:pt x="162825" y="184146"/>
                  <a:pt x="167410" y="184094"/>
                </a:cubicBezTo>
                <a:cubicBezTo>
                  <a:pt x="171922" y="184043"/>
                  <a:pt x="175567" y="180398"/>
                  <a:pt x="175618" y="175886"/>
                </a:cubicBezTo>
                <a:cubicBezTo>
                  <a:pt x="175619" y="175824"/>
                  <a:pt x="175619" y="175761"/>
                  <a:pt x="175618" y="175699"/>
                </a:cubicBezTo>
                <a:cubicBezTo>
                  <a:pt x="175566" y="171114"/>
                  <a:pt x="171807" y="167439"/>
                  <a:pt x="167222" y="167491"/>
                </a:cubicBezTo>
                <a:close/>
                <a:moveTo>
                  <a:pt x="159108" y="68523"/>
                </a:moveTo>
                <a:lnTo>
                  <a:pt x="175618" y="68523"/>
                </a:lnTo>
                <a:lnTo>
                  <a:pt x="175618" y="152583"/>
                </a:lnTo>
                <a:lnTo>
                  <a:pt x="175240" y="152583"/>
                </a:lnTo>
                <a:cubicBezTo>
                  <a:pt x="182206" y="155056"/>
                  <a:pt x="187693" y="160526"/>
                  <a:pt x="190186" y="167484"/>
                </a:cubicBezTo>
                <a:cubicBezTo>
                  <a:pt x="194772" y="180286"/>
                  <a:pt x="188112" y="194383"/>
                  <a:pt x="175310" y="198970"/>
                </a:cubicBezTo>
                <a:cubicBezTo>
                  <a:pt x="162508" y="203556"/>
                  <a:pt x="148411" y="196896"/>
                  <a:pt x="143824" y="184094"/>
                </a:cubicBezTo>
                <a:lnTo>
                  <a:pt x="84860" y="184094"/>
                </a:lnTo>
                <a:lnTo>
                  <a:pt x="84860" y="167584"/>
                </a:lnTo>
                <a:lnTo>
                  <a:pt x="143824" y="167584"/>
                </a:lnTo>
                <a:cubicBezTo>
                  <a:pt x="146340" y="160499"/>
                  <a:pt x="151977" y="154966"/>
                  <a:pt x="159108" y="152583"/>
                </a:cubicBezTo>
                <a:close/>
                <a:moveTo>
                  <a:pt x="167221" y="51918"/>
                </a:moveTo>
                <a:cubicBezTo>
                  <a:pt x="98808" y="51970"/>
                  <a:pt x="43391" y="107472"/>
                  <a:pt x="43443" y="175886"/>
                </a:cubicBezTo>
                <a:cubicBezTo>
                  <a:pt x="43495" y="244298"/>
                  <a:pt x="98997" y="299716"/>
                  <a:pt x="167410" y="299664"/>
                </a:cubicBezTo>
                <a:cubicBezTo>
                  <a:pt x="235749" y="299612"/>
                  <a:pt x="291136" y="244225"/>
                  <a:pt x="291188" y="175886"/>
                </a:cubicBezTo>
                <a:cubicBezTo>
                  <a:pt x="291188" y="175823"/>
                  <a:pt x="291188" y="175760"/>
                  <a:pt x="291188" y="175697"/>
                </a:cubicBezTo>
                <a:cubicBezTo>
                  <a:pt x="291136" y="107283"/>
                  <a:pt x="235634" y="51866"/>
                  <a:pt x="167221" y="51918"/>
                </a:cubicBezTo>
                <a:close/>
                <a:moveTo>
                  <a:pt x="167748" y="35165"/>
                </a:moveTo>
                <a:cubicBezTo>
                  <a:pt x="245278" y="35352"/>
                  <a:pt x="307978" y="98354"/>
                  <a:pt x="307792" y="175886"/>
                </a:cubicBezTo>
                <a:cubicBezTo>
                  <a:pt x="307708" y="216161"/>
                  <a:pt x="290238" y="254438"/>
                  <a:pt x="259866" y="280889"/>
                </a:cubicBezTo>
                <a:lnTo>
                  <a:pt x="297131" y="318627"/>
                </a:lnTo>
                <a:cubicBezTo>
                  <a:pt x="297228" y="318719"/>
                  <a:pt x="297322" y="318813"/>
                  <a:pt x="297414" y="318910"/>
                </a:cubicBezTo>
                <a:cubicBezTo>
                  <a:pt x="300540" y="322192"/>
                  <a:pt x="300414" y="327387"/>
                  <a:pt x="297131" y="330514"/>
                </a:cubicBezTo>
                <a:cubicBezTo>
                  <a:pt x="293849" y="333640"/>
                  <a:pt x="288653" y="333513"/>
                  <a:pt x="285527" y="330231"/>
                </a:cubicBezTo>
                <a:lnTo>
                  <a:pt x="246846" y="291550"/>
                </a:lnTo>
                <a:cubicBezTo>
                  <a:pt x="199050" y="324393"/>
                  <a:pt x="135958" y="324393"/>
                  <a:pt x="88162" y="291550"/>
                </a:cubicBezTo>
                <a:lnTo>
                  <a:pt x="49481" y="330231"/>
                </a:lnTo>
                <a:cubicBezTo>
                  <a:pt x="46648" y="332381"/>
                  <a:pt x="42751" y="332461"/>
                  <a:pt x="39832" y="330429"/>
                </a:cubicBezTo>
                <a:cubicBezTo>
                  <a:pt x="36111" y="327840"/>
                  <a:pt x="35193" y="322725"/>
                  <a:pt x="37783" y="319004"/>
                </a:cubicBezTo>
                <a:lnTo>
                  <a:pt x="75048" y="281267"/>
                </a:lnTo>
                <a:cubicBezTo>
                  <a:pt x="44446" y="254531"/>
                  <a:pt x="26931" y="215846"/>
                  <a:pt x="27028" y="175211"/>
                </a:cubicBezTo>
                <a:cubicBezTo>
                  <a:pt x="27215" y="97679"/>
                  <a:pt x="90217" y="34979"/>
                  <a:pt x="167748" y="35165"/>
                </a:cubicBezTo>
                <a:close/>
                <a:moveTo>
                  <a:pt x="266470" y="2483"/>
                </a:moveTo>
                <a:cubicBezTo>
                  <a:pt x="284155" y="2605"/>
                  <a:pt x="301052" y="9815"/>
                  <a:pt x="313376" y="22498"/>
                </a:cubicBezTo>
                <a:cubicBezTo>
                  <a:pt x="338794" y="48655"/>
                  <a:pt x="338195" y="90465"/>
                  <a:pt x="312038" y="115883"/>
                </a:cubicBezTo>
                <a:cubicBezTo>
                  <a:pt x="309753" y="110384"/>
                  <a:pt x="307138" y="105029"/>
                  <a:pt x="304208" y="99845"/>
                </a:cubicBezTo>
                <a:cubicBezTo>
                  <a:pt x="311696" y="91113"/>
                  <a:pt x="315871" y="80025"/>
                  <a:pt x="316000" y="68523"/>
                </a:cubicBezTo>
                <a:cubicBezTo>
                  <a:pt x="315949" y="41190"/>
                  <a:pt x="293804" y="19045"/>
                  <a:pt x="266470" y="18993"/>
                </a:cubicBezTo>
                <a:cubicBezTo>
                  <a:pt x="253594" y="18987"/>
                  <a:pt x="241229" y="24035"/>
                  <a:pt x="232035" y="33050"/>
                </a:cubicBezTo>
                <a:cubicBezTo>
                  <a:pt x="226713" y="30651"/>
                  <a:pt x="221264" y="28541"/>
                  <a:pt x="215714" y="26729"/>
                </a:cubicBezTo>
                <a:cubicBezTo>
                  <a:pt x="228173" y="11486"/>
                  <a:pt x="246783" y="2595"/>
                  <a:pt x="266470" y="2483"/>
                </a:cubicBezTo>
                <a:close/>
                <a:moveTo>
                  <a:pt x="75764" y="723"/>
                </a:moveTo>
                <a:cubicBezTo>
                  <a:pt x="92481" y="3211"/>
                  <a:pt x="108249" y="12076"/>
                  <a:pt x="119106" y="26729"/>
                </a:cubicBezTo>
                <a:cubicBezTo>
                  <a:pt x="113556" y="28540"/>
                  <a:pt x="108108" y="30650"/>
                  <a:pt x="102785" y="33050"/>
                </a:cubicBezTo>
                <a:cubicBezTo>
                  <a:pt x="93591" y="24034"/>
                  <a:pt x="81226" y="18987"/>
                  <a:pt x="68350" y="18993"/>
                </a:cubicBezTo>
                <a:cubicBezTo>
                  <a:pt x="41017" y="19045"/>
                  <a:pt x="18872" y="41189"/>
                  <a:pt x="18820" y="68523"/>
                </a:cubicBezTo>
                <a:cubicBezTo>
                  <a:pt x="18950" y="80024"/>
                  <a:pt x="23125" y="91113"/>
                  <a:pt x="30613" y="99844"/>
                </a:cubicBezTo>
                <a:cubicBezTo>
                  <a:pt x="27593" y="104960"/>
                  <a:pt x="24883" y="110253"/>
                  <a:pt x="22499" y="115694"/>
                </a:cubicBezTo>
                <a:cubicBezTo>
                  <a:pt x="18968" y="112597"/>
                  <a:pt x="15778" y="109133"/>
                  <a:pt x="12982" y="105360"/>
                </a:cubicBezTo>
                <a:cubicBezTo>
                  <a:pt x="-8731" y="76054"/>
                  <a:pt x="-2577" y="34696"/>
                  <a:pt x="26729" y="12982"/>
                </a:cubicBezTo>
                <a:cubicBezTo>
                  <a:pt x="41381" y="2125"/>
                  <a:pt x="59047" y="-1764"/>
                  <a:pt x="75764" y="723"/>
                </a:cubicBezTo>
                <a:close/>
              </a:path>
            </a:pathLst>
          </a:custGeom>
          <a:solidFill>
            <a:schemeClr val="accent2"/>
          </a:solidFill>
          <a:ln w="9253" cap="flat">
            <a:noFill/>
            <a:prstDash val="solid"/>
            <a:miter/>
          </a:ln>
        </p:spPr>
        <p:txBody>
          <a:bodyPr rtlCol="0" anchor="ctr"/>
          <a:lstStyle/>
          <a:p>
            <a:endParaRPr lang="en-US" dirty="0">
              <a:solidFill>
                <a:schemeClr val="bg1"/>
              </a:solidFill>
              <a:latin typeface="Oswald Medium" pitchFamily="2" charset="77"/>
            </a:endParaRPr>
          </a:p>
        </p:txBody>
      </p:sp>
      <p:sp>
        <p:nvSpPr>
          <p:cNvPr id="50" name="Freeform 49">
            <a:extLst>
              <a:ext uri="{FF2B5EF4-FFF2-40B4-BE49-F238E27FC236}">
                <a16:creationId xmlns="" xmlns:a16="http://schemas.microsoft.com/office/drawing/2014/main" id="{DF79E649-8692-6043-A660-12963261D288}"/>
              </a:ext>
            </a:extLst>
          </p:cNvPr>
          <p:cNvSpPr/>
          <p:nvPr/>
        </p:nvSpPr>
        <p:spPr>
          <a:xfrm>
            <a:off x="7791230" y="4944235"/>
            <a:ext cx="259678" cy="309750"/>
          </a:xfrm>
          <a:custGeom>
            <a:avLst/>
            <a:gdLst>
              <a:gd name="connsiteX0" fmla="*/ 138444 w 277167"/>
              <a:gd name="connsiteY0" fmla="*/ 181564 h 330611"/>
              <a:gd name="connsiteX1" fmla="*/ 130341 w 277167"/>
              <a:gd name="connsiteY1" fmla="*/ 189960 h 330611"/>
              <a:gd name="connsiteX2" fmla="*/ 138630 w 277167"/>
              <a:gd name="connsiteY2" fmla="*/ 198167 h 330611"/>
              <a:gd name="connsiteX3" fmla="*/ 138724 w 277167"/>
              <a:gd name="connsiteY3" fmla="*/ 198167 h 330611"/>
              <a:gd name="connsiteX4" fmla="*/ 146733 w 277167"/>
              <a:gd name="connsiteY4" fmla="*/ 189865 h 330611"/>
              <a:gd name="connsiteX5" fmla="*/ 146732 w 277167"/>
              <a:gd name="connsiteY5" fmla="*/ 189771 h 330611"/>
              <a:gd name="connsiteX6" fmla="*/ 138444 w 277167"/>
              <a:gd name="connsiteY6" fmla="*/ 181564 h 330611"/>
              <a:gd name="connsiteX7" fmla="*/ 138630 w 277167"/>
              <a:gd name="connsiteY7" fmla="*/ 165147 h 330611"/>
              <a:gd name="connsiteX8" fmla="*/ 161599 w 277167"/>
              <a:gd name="connsiteY8" fmla="*/ 181621 h 330611"/>
              <a:gd name="connsiteX9" fmla="*/ 146733 w 277167"/>
              <a:gd name="connsiteY9" fmla="*/ 213168 h 330611"/>
              <a:gd name="connsiteX10" fmla="*/ 146733 w 277167"/>
              <a:gd name="connsiteY10" fmla="*/ 297227 h 330611"/>
              <a:gd name="connsiteX11" fmla="*/ 130433 w 277167"/>
              <a:gd name="connsiteY11" fmla="*/ 297227 h 330611"/>
              <a:gd name="connsiteX12" fmla="*/ 130433 w 277167"/>
              <a:gd name="connsiteY12" fmla="*/ 213168 h 330611"/>
              <a:gd name="connsiteX13" fmla="*/ 114170 w 277167"/>
              <a:gd name="connsiteY13" fmla="*/ 189806 h 330611"/>
              <a:gd name="connsiteX14" fmla="*/ 138630 w 277167"/>
              <a:gd name="connsiteY14" fmla="*/ 165147 h 330611"/>
              <a:gd name="connsiteX15" fmla="*/ 138629 w 277167"/>
              <a:gd name="connsiteY15" fmla="*/ 82597 h 330611"/>
              <a:gd name="connsiteX16" fmla="*/ 241479 w 277167"/>
              <a:gd name="connsiteY16" fmla="*/ 164988 h 330611"/>
              <a:gd name="connsiteX17" fmla="*/ 163030 w 277167"/>
              <a:gd name="connsiteY17" fmla="*/ 294208 h 330611"/>
              <a:gd name="connsiteX18" fmla="*/ 163030 w 277167"/>
              <a:gd name="connsiteY18" fmla="*/ 277226 h 330611"/>
              <a:gd name="connsiteX19" fmla="*/ 228345 w 277167"/>
              <a:gd name="connsiteY19" fmla="*/ 189742 h 330611"/>
              <a:gd name="connsiteX20" fmla="*/ 138629 w 277167"/>
              <a:gd name="connsiteY20" fmla="*/ 99107 h 330611"/>
              <a:gd name="connsiteX21" fmla="*/ 138444 w 277167"/>
              <a:gd name="connsiteY21" fmla="*/ 65993 h 330611"/>
              <a:gd name="connsiteX22" fmla="*/ 16252 w 277167"/>
              <a:gd name="connsiteY22" fmla="*/ 189959 h 330611"/>
              <a:gd name="connsiteX23" fmla="*/ 138630 w 277167"/>
              <a:gd name="connsiteY23" fmla="*/ 313737 h 330611"/>
              <a:gd name="connsiteX24" fmla="*/ 260821 w 277167"/>
              <a:gd name="connsiteY24" fmla="*/ 189865 h 330611"/>
              <a:gd name="connsiteX25" fmla="*/ 260821 w 277167"/>
              <a:gd name="connsiteY25" fmla="*/ 189770 h 330611"/>
              <a:gd name="connsiteX26" fmla="*/ 138444 w 277167"/>
              <a:gd name="connsiteY26" fmla="*/ 65993 h 330611"/>
              <a:gd name="connsiteX27" fmla="*/ 106033 w 277167"/>
              <a:gd name="connsiteY27" fmla="*/ 47 h 330611"/>
              <a:gd name="connsiteX28" fmla="*/ 171227 w 277167"/>
              <a:gd name="connsiteY28" fmla="*/ 47 h 330611"/>
              <a:gd name="connsiteX29" fmla="*/ 178504 w 277167"/>
              <a:gd name="connsiteY29" fmla="*/ 7418 h 330611"/>
              <a:gd name="connsiteX30" fmla="*/ 171227 w 277167"/>
              <a:gd name="connsiteY30" fmla="*/ 16557 h 330611"/>
              <a:gd name="connsiteX31" fmla="*/ 146733 w 277167"/>
              <a:gd name="connsiteY31" fmla="*/ 16557 h 330611"/>
              <a:gd name="connsiteX32" fmla="*/ 146733 w 277167"/>
              <a:gd name="connsiteY32" fmla="*/ 50049 h 330611"/>
              <a:gd name="connsiteX33" fmla="*/ 218539 w 277167"/>
              <a:gd name="connsiteY33" fmla="*/ 75521 h 330611"/>
              <a:gd name="connsiteX34" fmla="*/ 229994 w 277167"/>
              <a:gd name="connsiteY34" fmla="*/ 60898 h 330611"/>
              <a:gd name="connsiteX35" fmla="*/ 242753 w 277167"/>
              <a:gd name="connsiteY35" fmla="*/ 71276 h 330611"/>
              <a:gd name="connsiteX36" fmla="*/ 231205 w 277167"/>
              <a:gd name="connsiteY36" fmla="*/ 85805 h 330611"/>
              <a:gd name="connsiteX37" fmla="*/ 241668 w 277167"/>
              <a:gd name="connsiteY37" fmla="*/ 96404 h 330611"/>
              <a:gd name="connsiteX38" fmla="*/ 231205 w 277167"/>
              <a:gd name="connsiteY38" fmla="*/ 294651 h 330611"/>
              <a:gd name="connsiteX39" fmla="*/ 35498 w 277167"/>
              <a:gd name="connsiteY39" fmla="*/ 284052 h 330611"/>
              <a:gd name="connsiteX40" fmla="*/ 45962 w 277167"/>
              <a:gd name="connsiteY40" fmla="*/ 85805 h 330611"/>
              <a:gd name="connsiteX41" fmla="*/ 34413 w 277167"/>
              <a:gd name="connsiteY41" fmla="*/ 71276 h 330611"/>
              <a:gd name="connsiteX42" fmla="*/ 47172 w 277167"/>
              <a:gd name="connsiteY42" fmla="*/ 60898 h 330611"/>
              <a:gd name="connsiteX43" fmla="*/ 58628 w 277167"/>
              <a:gd name="connsiteY43" fmla="*/ 75521 h 330611"/>
              <a:gd name="connsiteX44" fmla="*/ 130433 w 277167"/>
              <a:gd name="connsiteY44" fmla="*/ 49954 h 330611"/>
              <a:gd name="connsiteX45" fmla="*/ 130433 w 277167"/>
              <a:gd name="connsiteY45" fmla="*/ 16557 h 330611"/>
              <a:gd name="connsiteX46" fmla="*/ 106033 w 277167"/>
              <a:gd name="connsiteY46" fmla="*/ 16557 h 330611"/>
              <a:gd name="connsiteX47" fmla="*/ 104288 w 277167"/>
              <a:gd name="connsiteY47" fmla="*/ 16557 h 330611"/>
              <a:gd name="connsiteX48" fmla="*/ 97011 w 277167"/>
              <a:gd name="connsiteY48" fmla="*/ 7418 h 330611"/>
              <a:gd name="connsiteX49" fmla="*/ 106033 w 277167"/>
              <a:gd name="connsiteY49" fmla="*/ 47 h 330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77167" h="330611">
                <a:moveTo>
                  <a:pt x="138444" y="181564"/>
                </a:moveTo>
                <a:cubicBezTo>
                  <a:pt x="133917" y="181616"/>
                  <a:pt x="130289" y="185375"/>
                  <a:pt x="130341" y="189960"/>
                </a:cubicBezTo>
                <a:cubicBezTo>
                  <a:pt x="130392" y="194545"/>
                  <a:pt x="134103" y="198219"/>
                  <a:pt x="138630" y="198167"/>
                </a:cubicBezTo>
                <a:cubicBezTo>
                  <a:pt x="138661" y="198167"/>
                  <a:pt x="138692" y="198167"/>
                  <a:pt x="138724" y="198167"/>
                </a:cubicBezTo>
                <a:cubicBezTo>
                  <a:pt x="143198" y="198114"/>
                  <a:pt x="146784" y="194398"/>
                  <a:pt x="146733" y="189865"/>
                </a:cubicBezTo>
                <a:cubicBezTo>
                  <a:pt x="146733" y="189834"/>
                  <a:pt x="146732" y="189802"/>
                  <a:pt x="146732" y="189771"/>
                </a:cubicBezTo>
                <a:cubicBezTo>
                  <a:pt x="146681" y="185186"/>
                  <a:pt x="142970" y="181512"/>
                  <a:pt x="138444" y="181564"/>
                </a:cubicBezTo>
                <a:close/>
                <a:moveTo>
                  <a:pt x="138630" y="165147"/>
                </a:moveTo>
                <a:cubicBezTo>
                  <a:pt x="148956" y="165162"/>
                  <a:pt x="158155" y="171760"/>
                  <a:pt x="161599" y="181621"/>
                </a:cubicBezTo>
                <a:cubicBezTo>
                  <a:pt x="166093" y="194491"/>
                  <a:pt x="159437" y="208615"/>
                  <a:pt x="146733" y="213168"/>
                </a:cubicBezTo>
                <a:lnTo>
                  <a:pt x="146733" y="297227"/>
                </a:lnTo>
                <a:lnTo>
                  <a:pt x="130433" y="297227"/>
                </a:lnTo>
                <a:lnTo>
                  <a:pt x="130433" y="213168"/>
                </a:lnTo>
                <a:cubicBezTo>
                  <a:pt x="120666" y="209668"/>
                  <a:pt x="114145" y="200301"/>
                  <a:pt x="114170" y="189806"/>
                </a:cubicBezTo>
                <a:cubicBezTo>
                  <a:pt x="114202" y="176155"/>
                  <a:pt x="125153" y="165115"/>
                  <a:pt x="138630" y="165147"/>
                </a:cubicBezTo>
                <a:close/>
                <a:moveTo>
                  <a:pt x="138629" y="82597"/>
                </a:moveTo>
                <a:cubicBezTo>
                  <a:pt x="187593" y="82671"/>
                  <a:pt x="230123" y="116740"/>
                  <a:pt x="241479" y="164988"/>
                </a:cubicBezTo>
                <a:cubicBezTo>
                  <a:pt x="255042" y="222615"/>
                  <a:pt x="219919" y="280469"/>
                  <a:pt x="163030" y="294208"/>
                </a:cubicBezTo>
                <a:lnTo>
                  <a:pt x="163030" y="277226"/>
                </a:lnTo>
                <a:cubicBezTo>
                  <a:pt x="201703" y="266197"/>
                  <a:pt x="228399" y="230439"/>
                  <a:pt x="228345" y="189742"/>
                </a:cubicBezTo>
                <a:cubicBezTo>
                  <a:pt x="228278" y="139618"/>
                  <a:pt x="188111" y="99039"/>
                  <a:pt x="138629" y="99107"/>
                </a:cubicBezTo>
                <a:close/>
                <a:moveTo>
                  <a:pt x="138444" y="65993"/>
                </a:moveTo>
                <a:cubicBezTo>
                  <a:pt x="70907" y="66045"/>
                  <a:pt x="16201" y="121546"/>
                  <a:pt x="16252" y="189959"/>
                </a:cubicBezTo>
                <a:cubicBezTo>
                  <a:pt x="16303" y="258372"/>
                  <a:pt x="71094" y="313789"/>
                  <a:pt x="138630" y="313737"/>
                </a:cubicBezTo>
                <a:cubicBezTo>
                  <a:pt x="206108" y="313633"/>
                  <a:pt x="260770" y="258219"/>
                  <a:pt x="260821" y="189865"/>
                </a:cubicBezTo>
                <a:cubicBezTo>
                  <a:pt x="260821" y="189833"/>
                  <a:pt x="260821" y="189802"/>
                  <a:pt x="260821" y="189770"/>
                </a:cubicBezTo>
                <a:cubicBezTo>
                  <a:pt x="260770" y="121358"/>
                  <a:pt x="205980" y="65940"/>
                  <a:pt x="138444" y="65993"/>
                </a:cubicBezTo>
                <a:close/>
                <a:moveTo>
                  <a:pt x="106033" y="47"/>
                </a:moveTo>
                <a:lnTo>
                  <a:pt x="171227" y="47"/>
                </a:lnTo>
                <a:cubicBezTo>
                  <a:pt x="175063" y="463"/>
                  <a:pt x="178093" y="3532"/>
                  <a:pt x="178504" y="7418"/>
                </a:cubicBezTo>
                <a:cubicBezTo>
                  <a:pt x="178985" y="11977"/>
                  <a:pt x="175728" y="16069"/>
                  <a:pt x="171227" y="16557"/>
                </a:cubicBezTo>
                <a:lnTo>
                  <a:pt x="146733" y="16557"/>
                </a:lnTo>
                <a:lnTo>
                  <a:pt x="146733" y="50049"/>
                </a:lnTo>
                <a:cubicBezTo>
                  <a:pt x="172551" y="51557"/>
                  <a:pt x="197432" y="60384"/>
                  <a:pt x="218539" y="75521"/>
                </a:cubicBezTo>
                <a:lnTo>
                  <a:pt x="229994" y="60898"/>
                </a:lnTo>
                <a:lnTo>
                  <a:pt x="242753" y="71276"/>
                </a:lnTo>
                <a:lnTo>
                  <a:pt x="231205" y="85805"/>
                </a:lnTo>
                <a:cubicBezTo>
                  <a:pt x="234876" y="89146"/>
                  <a:pt x="238369" y="92684"/>
                  <a:pt x="241668" y="96404"/>
                </a:cubicBezTo>
                <a:cubicBezTo>
                  <a:pt x="292821" y="154075"/>
                  <a:pt x="288137" y="242833"/>
                  <a:pt x="231205" y="294651"/>
                </a:cubicBezTo>
                <a:cubicBezTo>
                  <a:pt x="174273" y="346469"/>
                  <a:pt x="86651" y="341723"/>
                  <a:pt x="35498" y="284052"/>
                </a:cubicBezTo>
                <a:cubicBezTo>
                  <a:pt x="-15655" y="226380"/>
                  <a:pt x="-10970" y="137622"/>
                  <a:pt x="45962" y="85805"/>
                </a:cubicBezTo>
                <a:lnTo>
                  <a:pt x="34413" y="71276"/>
                </a:lnTo>
                <a:lnTo>
                  <a:pt x="47172" y="60898"/>
                </a:lnTo>
                <a:lnTo>
                  <a:pt x="58628" y="75521"/>
                </a:lnTo>
                <a:cubicBezTo>
                  <a:pt x="79724" y="60350"/>
                  <a:pt x="104606" y="51491"/>
                  <a:pt x="130433" y="49954"/>
                </a:cubicBezTo>
                <a:lnTo>
                  <a:pt x="130433" y="16557"/>
                </a:lnTo>
                <a:lnTo>
                  <a:pt x="106033" y="16557"/>
                </a:lnTo>
                <a:cubicBezTo>
                  <a:pt x="105453" y="16620"/>
                  <a:pt x="104868" y="16620"/>
                  <a:pt x="104288" y="16557"/>
                </a:cubicBezTo>
                <a:cubicBezTo>
                  <a:pt x="99787" y="16069"/>
                  <a:pt x="96529" y="11977"/>
                  <a:pt x="97011" y="7418"/>
                </a:cubicBezTo>
                <a:cubicBezTo>
                  <a:pt x="97493" y="2859"/>
                  <a:pt x="101532" y="-441"/>
                  <a:pt x="106033" y="47"/>
                </a:cubicBezTo>
                <a:close/>
              </a:path>
            </a:pathLst>
          </a:custGeom>
          <a:solidFill>
            <a:schemeClr val="accent2"/>
          </a:solidFill>
          <a:ln w="9208" cap="flat">
            <a:noFill/>
            <a:prstDash val="solid"/>
            <a:miter/>
          </a:ln>
        </p:spPr>
        <p:txBody>
          <a:bodyPr rtlCol="0" anchor="ctr"/>
          <a:lstStyle/>
          <a:p>
            <a:endParaRPr lang="en-US" dirty="0">
              <a:solidFill>
                <a:schemeClr val="bg1"/>
              </a:solidFill>
              <a:latin typeface="Oswald Medium" pitchFamily="2" charset="77"/>
            </a:endParaRPr>
          </a:p>
        </p:txBody>
      </p:sp>
      <p:sp>
        <p:nvSpPr>
          <p:cNvPr id="51" name="Freeform 50">
            <a:extLst>
              <a:ext uri="{FF2B5EF4-FFF2-40B4-BE49-F238E27FC236}">
                <a16:creationId xmlns="" xmlns:a16="http://schemas.microsoft.com/office/drawing/2014/main" id="{7CCD2CFD-C30F-5F4E-9BF0-AE4C496942DC}"/>
              </a:ext>
            </a:extLst>
          </p:cNvPr>
          <p:cNvSpPr/>
          <p:nvPr/>
        </p:nvSpPr>
        <p:spPr>
          <a:xfrm>
            <a:off x="3710643" y="3947921"/>
            <a:ext cx="262872" cy="261732"/>
          </a:xfrm>
          <a:custGeom>
            <a:avLst/>
            <a:gdLst>
              <a:gd name="connsiteX0" fmla="*/ 255858 w 330200"/>
              <a:gd name="connsiteY0" fmla="*/ 246216 h 328767"/>
              <a:gd name="connsiteX1" fmla="*/ 247650 w 330200"/>
              <a:gd name="connsiteY1" fmla="*/ 254424 h 328767"/>
              <a:gd name="connsiteX2" fmla="*/ 247650 w 330200"/>
              <a:gd name="connsiteY2" fmla="*/ 254612 h 328767"/>
              <a:gd name="connsiteX3" fmla="*/ 256045 w 330200"/>
              <a:gd name="connsiteY3" fmla="*/ 262819 h 328767"/>
              <a:gd name="connsiteX4" fmla="*/ 264253 w 330200"/>
              <a:gd name="connsiteY4" fmla="*/ 254424 h 328767"/>
              <a:gd name="connsiteX5" fmla="*/ 255858 w 330200"/>
              <a:gd name="connsiteY5" fmla="*/ 246216 h 328767"/>
              <a:gd name="connsiteX6" fmla="*/ 165100 w 330200"/>
              <a:gd name="connsiteY6" fmla="*/ 246216 h 328767"/>
              <a:gd name="connsiteX7" fmla="*/ 156798 w 330200"/>
              <a:gd name="connsiteY7" fmla="*/ 254424 h 328767"/>
              <a:gd name="connsiteX8" fmla="*/ 156797 w 330200"/>
              <a:gd name="connsiteY8" fmla="*/ 254518 h 328767"/>
              <a:gd name="connsiteX9" fmla="*/ 165099 w 330200"/>
              <a:gd name="connsiteY9" fmla="*/ 262821 h 328767"/>
              <a:gd name="connsiteX10" fmla="*/ 173402 w 330200"/>
              <a:gd name="connsiteY10" fmla="*/ 254519 h 328767"/>
              <a:gd name="connsiteX11" fmla="*/ 165100 w 330200"/>
              <a:gd name="connsiteY11" fmla="*/ 246216 h 328767"/>
              <a:gd name="connsiteX12" fmla="*/ 74247 w 330200"/>
              <a:gd name="connsiteY12" fmla="*/ 246216 h 328767"/>
              <a:gd name="connsiteX13" fmla="*/ 66040 w 330200"/>
              <a:gd name="connsiteY13" fmla="*/ 254424 h 328767"/>
              <a:gd name="connsiteX14" fmla="*/ 66039 w 330200"/>
              <a:gd name="connsiteY14" fmla="*/ 254518 h 328767"/>
              <a:gd name="connsiteX15" fmla="*/ 74341 w 330200"/>
              <a:gd name="connsiteY15" fmla="*/ 262821 h 328767"/>
              <a:gd name="connsiteX16" fmla="*/ 82644 w 330200"/>
              <a:gd name="connsiteY16" fmla="*/ 254519 h 328767"/>
              <a:gd name="connsiteX17" fmla="*/ 74342 w 330200"/>
              <a:gd name="connsiteY17" fmla="*/ 246216 h 328767"/>
              <a:gd name="connsiteX18" fmla="*/ 74247 w 330200"/>
              <a:gd name="connsiteY18" fmla="*/ 246216 h 328767"/>
              <a:gd name="connsiteX19" fmla="*/ 256047 w 330200"/>
              <a:gd name="connsiteY19" fmla="*/ 229612 h 328767"/>
              <a:gd name="connsiteX20" fmla="*/ 280764 w 330200"/>
              <a:gd name="connsiteY20" fmla="*/ 254519 h 328767"/>
              <a:gd name="connsiteX21" fmla="*/ 255858 w 330200"/>
              <a:gd name="connsiteY21" fmla="*/ 279236 h 328767"/>
              <a:gd name="connsiteX22" fmla="*/ 231140 w 330200"/>
              <a:gd name="connsiteY22" fmla="*/ 254424 h 328767"/>
              <a:gd name="connsiteX23" fmla="*/ 231140 w 330200"/>
              <a:gd name="connsiteY23" fmla="*/ 254330 h 328767"/>
              <a:gd name="connsiteX24" fmla="*/ 256047 w 330200"/>
              <a:gd name="connsiteY24" fmla="*/ 229612 h 328767"/>
              <a:gd name="connsiteX25" fmla="*/ 165289 w 330200"/>
              <a:gd name="connsiteY25" fmla="*/ 229612 h 328767"/>
              <a:gd name="connsiteX26" fmla="*/ 190006 w 330200"/>
              <a:gd name="connsiteY26" fmla="*/ 254519 h 328767"/>
              <a:gd name="connsiteX27" fmla="*/ 165100 w 330200"/>
              <a:gd name="connsiteY27" fmla="*/ 279236 h 328767"/>
              <a:gd name="connsiteX28" fmla="*/ 165005 w 330200"/>
              <a:gd name="connsiteY28" fmla="*/ 279236 h 328767"/>
              <a:gd name="connsiteX29" fmla="*/ 140382 w 330200"/>
              <a:gd name="connsiteY29" fmla="*/ 254424 h 328767"/>
              <a:gd name="connsiteX30" fmla="*/ 140382 w 330200"/>
              <a:gd name="connsiteY30" fmla="*/ 254330 h 328767"/>
              <a:gd name="connsiteX31" fmla="*/ 165289 w 330200"/>
              <a:gd name="connsiteY31" fmla="*/ 229612 h 328767"/>
              <a:gd name="connsiteX32" fmla="*/ 74342 w 330200"/>
              <a:gd name="connsiteY32" fmla="*/ 229612 h 328767"/>
              <a:gd name="connsiteX33" fmla="*/ 99154 w 330200"/>
              <a:gd name="connsiteY33" fmla="*/ 254424 h 328767"/>
              <a:gd name="connsiteX34" fmla="*/ 74342 w 330200"/>
              <a:gd name="connsiteY34" fmla="*/ 279236 h 328767"/>
              <a:gd name="connsiteX35" fmla="*/ 49530 w 330200"/>
              <a:gd name="connsiteY35" fmla="*/ 254424 h 328767"/>
              <a:gd name="connsiteX36" fmla="*/ 74342 w 330200"/>
              <a:gd name="connsiteY36" fmla="*/ 229612 h 328767"/>
              <a:gd name="connsiteX37" fmla="*/ 255858 w 330200"/>
              <a:gd name="connsiteY37" fmla="*/ 163666 h 328767"/>
              <a:gd name="connsiteX38" fmla="*/ 255763 w 330200"/>
              <a:gd name="connsiteY38" fmla="*/ 163667 h 328767"/>
              <a:gd name="connsiteX39" fmla="*/ 247650 w 330200"/>
              <a:gd name="connsiteY39" fmla="*/ 171968 h 328767"/>
              <a:gd name="connsiteX40" fmla="*/ 247651 w 330200"/>
              <a:gd name="connsiteY40" fmla="*/ 172062 h 328767"/>
              <a:gd name="connsiteX41" fmla="*/ 256047 w 330200"/>
              <a:gd name="connsiteY41" fmla="*/ 180269 h 328767"/>
              <a:gd name="connsiteX42" fmla="*/ 264254 w 330200"/>
              <a:gd name="connsiteY42" fmla="*/ 171873 h 328767"/>
              <a:gd name="connsiteX43" fmla="*/ 255858 w 330200"/>
              <a:gd name="connsiteY43" fmla="*/ 163666 h 328767"/>
              <a:gd name="connsiteX44" fmla="*/ 165100 w 330200"/>
              <a:gd name="connsiteY44" fmla="*/ 163666 h 328767"/>
              <a:gd name="connsiteX45" fmla="*/ 156798 w 330200"/>
              <a:gd name="connsiteY45" fmla="*/ 171968 h 328767"/>
              <a:gd name="connsiteX46" fmla="*/ 165100 w 330200"/>
              <a:gd name="connsiteY46" fmla="*/ 180271 h 328767"/>
              <a:gd name="connsiteX47" fmla="*/ 173402 w 330200"/>
              <a:gd name="connsiteY47" fmla="*/ 171968 h 328767"/>
              <a:gd name="connsiteX48" fmla="*/ 165100 w 330200"/>
              <a:gd name="connsiteY48" fmla="*/ 163666 h 328767"/>
              <a:gd name="connsiteX49" fmla="*/ 74153 w 330200"/>
              <a:gd name="connsiteY49" fmla="*/ 163666 h 328767"/>
              <a:gd name="connsiteX50" fmla="*/ 66040 w 330200"/>
              <a:gd name="connsiteY50" fmla="*/ 171969 h 328767"/>
              <a:gd name="connsiteX51" fmla="*/ 74342 w 330200"/>
              <a:gd name="connsiteY51" fmla="*/ 180271 h 328767"/>
              <a:gd name="connsiteX52" fmla="*/ 82645 w 330200"/>
              <a:gd name="connsiteY52" fmla="*/ 171969 h 328767"/>
              <a:gd name="connsiteX53" fmla="*/ 74342 w 330200"/>
              <a:gd name="connsiteY53" fmla="*/ 163666 h 328767"/>
              <a:gd name="connsiteX54" fmla="*/ 74153 w 330200"/>
              <a:gd name="connsiteY54" fmla="*/ 163666 h 328767"/>
              <a:gd name="connsiteX55" fmla="*/ 256046 w 330200"/>
              <a:gd name="connsiteY55" fmla="*/ 147062 h 328767"/>
              <a:gd name="connsiteX56" fmla="*/ 280764 w 330200"/>
              <a:gd name="connsiteY56" fmla="*/ 171968 h 328767"/>
              <a:gd name="connsiteX57" fmla="*/ 255858 w 330200"/>
              <a:gd name="connsiteY57" fmla="*/ 196686 h 328767"/>
              <a:gd name="connsiteX58" fmla="*/ 231140 w 330200"/>
              <a:gd name="connsiteY58" fmla="*/ 171968 h 328767"/>
              <a:gd name="connsiteX59" fmla="*/ 231140 w 330200"/>
              <a:gd name="connsiteY59" fmla="*/ 171780 h 328767"/>
              <a:gd name="connsiteX60" fmla="*/ 256046 w 330200"/>
              <a:gd name="connsiteY60" fmla="*/ 147062 h 328767"/>
              <a:gd name="connsiteX61" fmla="*/ 165288 w 330200"/>
              <a:gd name="connsiteY61" fmla="*/ 147062 h 328767"/>
              <a:gd name="connsiteX62" fmla="*/ 190006 w 330200"/>
              <a:gd name="connsiteY62" fmla="*/ 171968 h 328767"/>
              <a:gd name="connsiteX63" fmla="*/ 165100 w 330200"/>
              <a:gd name="connsiteY63" fmla="*/ 196686 h 328767"/>
              <a:gd name="connsiteX64" fmla="*/ 140382 w 330200"/>
              <a:gd name="connsiteY64" fmla="*/ 171968 h 328767"/>
              <a:gd name="connsiteX65" fmla="*/ 140382 w 330200"/>
              <a:gd name="connsiteY65" fmla="*/ 171780 h 328767"/>
              <a:gd name="connsiteX66" fmla="*/ 165288 w 330200"/>
              <a:gd name="connsiteY66" fmla="*/ 147062 h 328767"/>
              <a:gd name="connsiteX67" fmla="*/ 74342 w 330200"/>
              <a:gd name="connsiteY67" fmla="*/ 147062 h 328767"/>
              <a:gd name="connsiteX68" fmla="*/ 99154 w 330200"/>
              <a:gd name="connsiteY68" fmla="*/ 171874 h 328767"/>
              <a:gd name="connsiteX69" fmla="*/ 74342 w 330200"/>
              <a:gd name="connsiteY69" fmla="*/ 196686 h 328767"/>
              <a:gd name="connsiteX70" fmla="*/ 49530 w 330200"/>
              <a:gd name="connsiteY70" fmla="*/ 171969 h 328767"/>
              <a:gd name="connsiteX71" fmla="*/ 49530 w 330200"/>
              <a:gd name="connsiteY71" fmla="*/ 171874 h 328767"/>
              <a:gd name="connsiteX72" fmla="*/ 74342 w 330200"/>
              <a:gd name="connsiteY72" fmla="*/ 147062 h 328767"/>
              <a:gd name="connsiteX73" fmla="*/ 16510 w 330200"/>
              <a:gd name="connsiteY73" fmla="*/ 114136 h 328767"/>
              <a:gd name="connsiteX74" fmla="*/ 16510 w 330200"/>
              <a:gd name="connsiteY74" fmla="*/ 312257 h 328767"/>
              <a:gd name="connsiteX75" fmla="*/ 313690 w 330200"/>
              <a:gd name="connsiteY75" fmla="*/ 312257 h 328767"/>
              <a:gd name="connsiteX76" fmla="*/ 313690 w 330200"/>
              <a:gd name="connsiteY76" fmla="*/ 114136 h 328767"/>
              <a:gd name="connsiteX77" fmla="*/ 16510 w 330200"/>
              <a:gd name="connsiteY77" fmla="*/ 48096 h 328767"/>
              <a:gd name="connsiteX78" fmla="*/ 16510 w 330200"/>
              <a:gd name="connsiteY78" fmla="*/ 97626 h 328767"/>
              <a:gd name="connsiteX79" fmla="*/ 313690 w 330200"/>
              <a:gd name="connsiteY79" fmla="*/ 97626 h 328767"/>
              <a:gd name="connsiteX80" fmla="*/ 313690 w 330200"/>
              <a:gd name="connsiteY80" fmla="*/ 48096 h 328767"/>
              <a:gd name="connsiteX81" fmla="*/ 256789 w 330200"/>
              <a:gd name="connsiteY81" fmla="*/ 15912 h 328767"/>
              <a:gd name="connsiteX82" fmla="*/ 247650 w 330200"/>
              <a:gd name="connsiteY82" fmla="*/ 23284 h 328767"/>
              <a:gd name="connsiteX83" fmla="*/ 247650 w 330200"/>
              <a:gd name="connsiteY83" fmla="*/ 31586 h 328767"/>
              <a:gd name="connsiteX84" fmla="*/ 264160 w 330200"/>
              <a:gd name="connsiteY84" fmla="*/ 31586 h 328767"/>
              <a:gd name="connsiteX85" fmla="*/ 264160 w 330200"/>
              <a:gd name="connsiteY85" fmla="*/ 23284 h 328767"/>
              <a:gd name="connsiteX86" fmla="*/ 256789 w 330200"/>
              <a:gd name="connsiteY86" fmla="*/ 15912 h 328767"/>
              <a:gd name="connsiteX87" fmla="*/ 75179 w 330200"/>
              <a:gd name="connsiteY87" fmla="*/ 15912 h 328767"/>
              <a:gd name="connsiteX88" fmla="*/ 66040 w 330200"/>
              <a:gd name="connsiteY88" fmla="*/ 23284 h 328767"/>
              <a:gd name="connsiteX89" fmla="*/ 66040 w 330200"/>
              <a:gd name="connsiteY89" fmla="*/ 31586 h 328767"/>
              <a:gd name="connsiteX90" fmla="*/ 82550 w 330200"/>
              <a:gd name="connsiteY90" fmla="*/ 31586 h 328767"/>
              <a:gd name="connsiteX91" fmla="*/ 82550 w 330200"/>
              <a:gd name="connsiteY91" fmla="*/ 23284 h 328767"/>
              <a:gd name="connsiteX92" fmla="*/ 75179 w 330200"/>
              <a:gd name="connsiteY92" fmla="*/ 15912 h 328767"/>
              <a:gd name="connsiteX93" fmla="*/ 72766 w 330200"/>
              <a:gd name="connsiteY93" fmla="*/ 48 h 328767"/>
              <a:gd name="connsiteX94" fmla="*/ 99060 w 330200"/>
              <a:gd name="connsiteY94" fmla="*/ 23284 h 328767"/>
              <a:gd name="connsiteX95" fmla="*/ 99060 w 330200"/>
              <a:gd name="connsiteY95" fmla="*/ 31586 h 328767"/>
              <a:gd name="connsiteX96" fmla="*/ 231140 w 330200"/>
              <a:gd name="connsiteY96" fmla="*/ 31586 h 328767"/>
              <a:gd name="connsiteX97" fmla="*/ 231140 w 330200"/>
              <a:gd name="connsiteY97" fmla="*/ 23284 h 328767"/>
              <a:gd name="connsiteX98" fmla="*/ 254376 w 330200"/>
              <a:gd name="connsiteY98" fmla="*/ 48 h 328767"/>
              <a:gd name="connsiteX99" fmla="*/ 280670 w 330200"/>
              <a:gd name="connsiteY99" fmla="*/ 23284 h 328767"/>
              <a:gd name="connsiteX100" fmla="*/ 280670 w 330200"/>
              <a:gd name="connsiteY100" fmla="*/ 31586 h 328767"/>
              <a:gd name="connsiteX101" fmla="*/ 313690 w 330200"/>
              <a:gd name="connsiteY101" fmla="*/ 31586 h 328767"/>
              <a:gd name="connsiteX102" fmla="*/ 330200 w 330200"/>
              <a:gd name="connsiteY102" fmla="*/ 48096 h 328767"/>
              <a:gd name="connsiteX103" fmla="*/ 330200 w 330200"/>
              <a:gd name="connsiteY103" fmla="*/ 312257 h 328767"/>
              <a:gd name="connsiteX104" fmla="*/ 313690 w 330200"/>
              <a:gd name="connsiteY104" fmla="*/ 328767 h 328767"/>
              <a:gd name="connsiteX105" fmla="*/ 16510 w 330200"/>
              <a:gd name="connsiteY105" fmla="*/ 328767 h 328767"/>
              <a:gd name="connsiteX106" fmla="*/ 0 w 330200"/>
              <a:gd name="connsiteY106" fmla="*/ 312257 h 328767"/>
              <a:gd name="connsiteX107" fmla="*/ 0 w 330200"/>
              <a:gd name="connsiteY107" fmla="*/ 48096 h 328767"/>
              <a:gd name="connsiteX108" fmla="*/ 16510 w 330200"/>
              <a:gd name="connsiteY108" fmla="*/ 31586 h 328767"/>
              <a:gd name="connsiteX109" fmla="*/ 49530 w 330200"/>
              <a:gd name="connsiteY109" fmla="*/ 31586 h 328767"/>
              <a:gd name="connsiteX110" fmla="*/ 49530 w 330200"/>
              <a:gd name="connsiteY110" fmla="*/ 23284 h 328767"/>
              <a:gd name="connsiteX111" fmla="*/ 72766 w 330200"/>
              <a:gd name="connsiteY111" fmla="*/ 48 h 32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0200" h="328767">
                <a:moveTo>
                  <a:pt x="255858" y="246216"/>
                </a:moveTo>
                <a:cubicBezTo>
                  <a:pt x="251325" y="246216"/>
                  <a:pt x="247650" y="249891"/>
                  <a:pt x="247650" y="254424"/>
                </a:cubicBezTo>
                <a:cubicBezTo>
                  <a:pt x="247649" y="254487"/>
                  <a:pt x="247649" y="254549"/>
                  <a:pt x="247650" y="254612"/>
                </a:cubicBezTo>
                <a:cubicBezTo>
                  <a:pt x="247702" y="259196"/>
                  <a:pt x="251461" y="262871"/>
                  <a:pt x="256045" y="262819"/>
                </a:cubicBezTo>
                <a:cubicBezTo>
                  <a:pt x="260630" y="262768"/>
                  <a:pt x="264305" y="259009"/>
                  <a:pt x="264253" y="254424"/>
                </a:cubicBezTo>
                <a:cubicBezTo>
                  <a:pt x="264201" y="249839"/>
                  <a:pt x="260443" y="246164"/>
                  <a:pt x="255858" y="246216"/>
                </a:cubicBezTo>
                <a:close/>
                <a:moveTo>
                  <a:pt x="165100" y="246216"/>
                </a:moveTo>
                <a:cubicBezTo>
                  <a:pt x="160551" y="246216"/>
                  <a:pt x="156850" y="249876"/>
                  <a:pt x="156798" y="254424"/>
                </a:cubicBezTo>
                <a:cubicBezTo>
                  <a:pt x="156798" y="254455"/>
                  <a:pt x="156797" y="254487"/>
                  <a:pt x="156797" y="254518"/>
                </a:cubicBezTo>
                <a:cubicBezTo>
                  <a:pt x="156797" y="259103"/>
                  <a:pt x="160514" y="262820"/>
                  <a:pt x="165099" y="262821"/>
                </a:cubicBezTo>
                <a:cubicBezTo>
                  <a:pt x="169684" y="262821"/>
                  <a:pt x="173401" y="259104"/>
                  <a:pt x="173402" y="254519"/>
                </a:cubicBezTo>
                <a:cubicBezTo>
                  <a:pt x="173402" y="249934"/>
                  <a:pt x="169685" y="246216"/>
                  <a:pt x="165100" y="246216"/>
                </a:cubicBezTo>
                <a:close/>
                <a:moveTo>
                  <a:pt x="74247" y="246216"/>
                </a:moveTo>
                <a:cubicBezTo>
                  <a:pt x="69714" y="246216"/>
                  <a:pt x="66040" y="249891"/>
                  <a:pt x="66040" y="254424"/>
                </a:cubicBezTo>
                <a:cubicBezTo>
                  <a:pt x="66040" y="254455"/>
                  <a:pt x="66039" y="254487"/>
                  <a:pt x="66039" y="254518"/>
                </a:cubicBezTo>
                <a:cubicBezTo>
                  <a:pt x="66039" y="259103"/>
                  <a:pt x="69756" y="262820"/>
                  <a:pt x="74341" y="262821"/>
                </a:cubicBezTo>
                <a:cubicBezTo>
                  <a:pt x="78926" y="262821"/>
                  <a:pt x="82644" y="259104"/>
                  <a:pt x="82644" y="254519"/>
                </a:cubicBezTo>
                <a:cubicBezTo>
                  <a:pt x="82644" y="249934"/>
                  <a:pt x="78927" y="246217"/>
                  <a:pt x="74342" y="246216"/>
                </a:cubicBezTo>
                <a:cubicBezTo>
                  <a:pt x="74311" y="246216"/>
                  <a:pt x="74279" y="246216"/>
                  <a:pt x="74247" y="246216"/>
                </a:cubicBezTo>
                <a:close/>
                <a:moveTo>
                  <a:pt x="256047" y="229612"/>
                </a:moveTo>
                <a:cubicBezTo>
                  <a:pt x="269750" y="229664"/>
                  <a:pt x="280816" y="240815"/>
                  <a:pt x="280764" y="254519"/>
                </a:cubicBezTo>
                <a:cubicBezTo>
                  <a:pt x="280712" y="268222"/>
                  <a:pt x="269561" y="279288"/>
                  <a:pt x="255858" y="279236"/>
                </a:cubicBezTo>
                <a:cubicBezTo>
                  <a:pt x="242191" y="279184"/>
                  <a:pt x="231140" y="268091"/>
                  <a:pt x="231140" y="254424"/>
                </a:cubicBezTo>
                <a:cubicBezTo>
                  <a:pt x="231140" y="254393"/>
                  <a:pt x="231140" y="254361"/>
                  <a:pt x="231140" y="254330"/>
                </a:cubicBezTo>
                <a:cubicBezTo>
                  <a:pt x="231192" y="240627"/>
                  <a:pt x="242343" y="229560"/>
                  <a:pt x="256047" y="229612"/>
                </a:cubicBezTo>
                <a:close/>
                <a:moveTo>
                  <a:pt x="165289" y="229612"/>
                </a:moveTo>
                <a:cubicBezTo>
                  <a:pt x="178992" y="229664"/>
                  <a:pt x="190058" y="240815"/>
                  <a:pt x="190006" y="254519"/>
                </a:cubicBezTo>
                <a:cubicBezTo>
                  <a:pt x="189954" y="268222"/>
                  <a:pt x="178803" y="279288"/>
                  <a:pt x="165100" y="279236"/>
                </a:cubicBezTo>
                <a:cubicBezTo>
                  <a:pt x="165069" y="279236"/>
                  <a:pt x="165037" y="279236"/>
                  <a:pt x="165005" y="279236"/>
                </a:cubicBezTo>
                <a:cubicBezTo>
                  <a:pt x="151354" y="279184"/>
                  <a:pt x="140330" y="268075"/>
                  <a:pt x="140382" y="254424"/>
                </a:cubicBezTo>
                <a:cubicBezTo>
                  <a:pt x="140382" y="254393"/>
                  <a:pt x="140382" y="254361"/>
                  <a:pt x="140382" y="254330"/>
                </a:cubicBezTo>
                <a:cubicBezTo>
                  <a:pt x="140434" y="240627"/>
                  <a:pt x="151585" y="229560"/>
                  <a:pt x="165289" y="229612"/>
                </a:cubicBezTo>
                <a:close/>
                <a:moveTo>
                  <a:pt x="74342" y="229612"/>
                </a:moveTo>
                <a:cubicBezTo>
                  <a:pt x="88046" y="229612"/>
                  <a:pt x="99154" y="240721"/>
                  <a:pt x="99154" y="254424"/>
                </a:cubicBezTo>
                <a:cubicBezTo>
                  <a:pt x="99154" y="268128"/>
                  <a:pt x="88046" y="279236"/>
                  <a:pt x="74342" y="279236"/>
                </a:cubicBezTo>
                <a:cubicBezTo>
                  <a:pt x="60639" y="279236"/>
                  <a:pt x="49530" y="268128"/>
                  <a:pt x="49530" y="254424"/>
                </a:cubicBezTo>
                <a:cubicBezTo>
                  <a:pt x="49530" y="240721"/>
                  <a:pt x="60639" y="229612"/>
                  <a:pt x="74342" y="229612"/>
                </a:cubicBezTo>
                <a:close/>
                <a:moveTo>
                  <a:pt x="255858" y="163666"/>
                </a:moveTo>
                <a:cubicBezTo>
                  <a:pt x="255826" y="163666"/>
                  <a:pt x="255795" y="163666"/>
                  <a:pt x="255763" y="163667"/>
                </a:cubicBezTo>
                <a:cubicBezTo>
                  <a:pt x="251230" y="163719"/>
                  <a:pt x="247598" y="167436"/>
                  <a:pt x="247650" y="171968"/>
                </a:cubicBezTo>
                <a:cubicBezTo>
                  <a:pt x="247650" y="172000"/>
                  <a:pt x="247650" y="172031"/>
                  <a:pt x="247651" y="172062"/>
                </a:cubicBezTo>
                <a:cubicBezTo>
                  <a:pt x="247703" y="176647"/>
                  <a:pt x="251462" y="180322"/>
                  <a:pt x="256047" y="180269"/>
                </a:cubicBezTo>
                <a:cubicBezTo>
                  <a:pt x="260632" y="180217"/>
                  <a:pt x="264306" y="176458"/>
                  <a:pt x="264254" y="171873"/>
                </a:cubicBezTo>
                <a:cubicBezTo>
                  <a:pt x="264202" y="167289"/>
                  <a:pt x="260443" y="163614"/>
                  <a:pt x="255858" y="163666"/>
                </a:cubicBezTo>
                <a:close/>
                <a:moveTo>
                  <a:pt x="165100" y="163666"/>
                </a:moveTo>
                <a:cubicBezTo>
                  <a:pt x="160515" y="163666"/>
                  <a:pt x="156798" y="167383"/>
                  <a:pt x="156798" y="171968"/>
                </a:cubicBezTo>
                <a:cubicBezTo>
                  <a:pt x="156798" y="176553"/>
                  <a:pt x="160515" y="180271"/>
                  <a:pt x="165100" y="180271"/>
                </a:cubicBezTo>
                <a:cubicBezTo>
                  <a:pt x="169685" y="180271"/>
                  <a:pt x="173402" y="176554"/>
                  <a:pt x="173402" y="171968"/>
                </a:cubicBezTo>
                <a:cubicBezTo>
                  <a:pt x="173402" y="167383"/>
                  <a:pt x="169685" y="163666"/>
                  <a:pt x="165100" y="163666"/>
                </a:cubicBezTo>
                <a:close/>
                <a:moveTo>
                  <a:pt x="74153" y="163666"/>
                </a:moveTo>
                <a:cubicBezTo>
                  <a:pt x="69620" y="163719"/>
                  <a:pt x="65988" y="167436"/>
                  <a:pt x="66040" y="171969"/>
                </a:cubicBezTo>
                <a:cubicBezTo>
                  <a:pt x="66040" y="176554"/>
                  <a:pt x="69757" y="180271"/>
                  <a:pt x="74342" y="180271"/>
                </a:cubicBezTo>
                <a:cubicBezTo>
                  <a:pt x="78928" y="180271"/>
                  <a:pt x="82645" y="176554"/>
                  <a:pt x="82645" y="171969"/>
                </a:cubicBezTo>
                <a:cubicBezTo>
                  <a:pt x="82645" y="167383"/>
                  <a:pt x="78928" y="163666"/>
                  <a:pt x="74342" y="163666"/>
                </a:cubicBezTo>
                <a:cubicBezTo>
                  <a:pt x="74279" y="163666"/>
                  <a:pt x="74216" y="163666"/>
                  <a:pt x="74153" y="163666"/>
                </a:cubicBezTo>
                <a:close/>
                <a:moveTo>
                  <a:pt x="256046" y="147062"/>
                </a:moveTo>
                <a:cubicBezTo>
                  <a:pt x="269750" y="147114"/>
                  <a:pt x="280816" y="158265"/>
                  <a:pt x="280764" y="171968"/>
                </a:cubicBezTo>
                <a:cubicBezTo>
                  <a:pt x="280712" y="185672"/>
                  <a:pt x="269561" y="196738"/>
                  <a:pt x="255858" y="196686"/>
                </a:cubicBezTo>
                <a:cubicBezTo>
                  <a:pt x="242228" y="196634"/>
                  <a:pt x="231192" y="185598"/>
                  <a:pt x="231140" y="171968"/>
                </a:cubicBezTo>
                <a:cubicBezTo>
                  <a:pt x="231140" y="171906"/>
                  <a:pt x="231140" y="171843"/>
                  <a:pt x="231140" y="171780"/>
                </a:cubicBezTo>
                <a:cubicBezTo>
                  <a:pt x="231192" y="158077"/>
                  <a:pt x="242343" y="147010"/>
                  <a:pt x="256046" y="147062"/>
                </a:cubicBezTo>
                <a:close/>
                <a:moveTo>
                  <a:pt x="165288" y="147062"/>
                </a:moveTo>
                <a:cubicBezTo>
                  <a:pt x="178992" y="147114"/>
                  <a:pt x="190058" y="158265"/>
                  <a:pt x="190006" y="171968"/>
                </a:cubicBezTo>
                <a:cubicBezTo>
                  <a:pt x="189954" y="185672"/>
                  <a:pt x="178803" y="196738"/>
                  <a:pt x="165100" y="196686"/>
                </a:cubicBezTo>
                <a:cubicBezTo>
                  <a:pt x="151449" y="196686"/>
                  <a:pt x="140382" y="185620"/>
                  <a:pt x="140382" y="171968"/>
                </a:cubicBezTo>
                <a:cubicBezTo>
                  <a:pt x="140382" y="171906"/>
                  <a:pt x="140382" y="171843"/>
                  <a:pt x="140382" y="171780"/>
                </a:cubicBezTo>
                <a:cubicBezTo>
                  <a:pt x="140434" y="158077"/>
                  <a:pt x="151585" y="147010"/>
                  <a:pt x="165288" y="147062"/>
                </a:cubicBezTo>
                <a:close/>
                <a:moveTo>
                  <a:pt x="74342" y="147062"/>
                </a:moveTo>
                <a:cubicBezTo>
                  <a:pt x="88045" y="147062"/>
                  <a:pt x="99154" y="158171"/>
                  <a:pt x="99154" y="171874"/>
                </a:cubicBezTo>
                <a:cubicBezTo>
                  <a:pt x="99154" y="185577"/>
                  <a:pt x="88046" y="196686"/>
                  <a:pt x="74342" y="196686"/>
                </a:cubicBezTo>
                <a:cubicBezTo>
                  <a:pt x="60676" y="196686"/>
                  <a:pt x="49582" y="185635"/>
                  <a:pt x="49530" y="171969"/>
                </a:cubicBezTo>
                <a:cubicBezTo>
                  <a:pt x="49530" y="171937"/>
                  <a:pt x="49530" y="171906"/>
                  <a:pt x="49530" y="171874"/>
                </a:cubicBezTo>
                <a:cubicBezTo>
                  <a:pt x="49530" y="158171"/>
                  <a:pt x="60639" y="147062"/>
                  <a:pt x="74342" y="147062"/>
                </a:cubicBezTo>
                <a:close/>
                <a:moveTo>
                  <a:pt x="16510" y="114136"/>
                </a:moveTo>
                <a:lnTo>
                  <a:pt x="16510" y="312257"/>
                </a:lnTo>
                <a:lnTo>
                  <a:pt x="313690" y="312257"/>
                </a:lnTo>
                <a:lnTo>
                  <a:pt x="313690" y="114136"/>
                </a:lnTo>
                <a:close/>
                <a:moveTo>
                  <a:pt x="16510" y="48096"/>
                </a:moveTo>
                <a:lnTo>
                  <a:pt x="16510" y="97626"/>
                </a:lnTo>
                <a:lnTo>
                  <a:pt x="313690" y="97626"/>
                </a:lnTo>
                <a:lnTo>
                  <a:pt x="313690" y="48096"/>
                </a:lnTo>
                <a:close/>
                <a:moveTo>
                  <a:pt x="256789" y="15912"/>
                </a:moveTo>
                <a:cubicBezTo>
                  <a:pt x="252230" y="15424"/>
                  <a:pt x="248138" y="18725"/>
                  <a:pt x="247650" y="23284"/>
                </a:cubicBezTo>
                <a:lnTo>
                  <a:pt x="247650" y="31586"/>
                </a:lnTo>
                <a:lnTo>
                  <a:pt x="264160" y="31586"/>
                </a:lnTo>
                <a:lnTo>
                  <a:pt x="264160" y="23284"/>
                </a:lnTo>
                <a:cubicBezTo>
                  <a:pt x="263744" y="19398"/>
                  <a:pt x="260674" y="16328"/>
                  <a:pt x="256789" y="15912"/>
                </a:cubicBezTo>
                <a:close/>
                <a:moveTo>
                  <a:pt x="75179" y="15912"/>
                </a:moveTo>
                <a:cubicBezTo>
                  <a:pt x="70620" y="15424"/>
                  <a:pt x="66528" y="18725"/>
                  <a:pt x="66040" y="23284"/>
                </a:cubicBezTo>
                <a:lnTo>
                  <a:pt x="66040" y="31586"/>
                </a:lnTo>
                <a:lnTo>
                  <a:pt x="82550" y="31586"/>
                </a:lnTo>
                <a:lnTo>
                  <a:pt x="82550" y="23284"/>
                </a:lnTo>
                <a:cubicBezTo>
                  <a:pt x="82134" y="19398"/>
                  <a:pt x="79064" y="16328"/>
                  <a:pt x="75179" y="15912"/>
                </a:cubicBezTo>
                <a:close/>
                <a:moveTo>
                  <a:pt x="72766" y="48"/>
                </a:moveTo>
                <a:cubicBezTo>
                  <a:pt x="86443" y="-797"/>
                  <a:pt x="98215" y="9606"/>
                  <a:pt x="99060" y="23284"/>
                </a:cubicBezTo>
                <a:lnTo>
                  <a:pt x="99060" y="31586"/>
                </a:lnTo>
                <a:lnTo>
                  <a:pt x="231140" y="31586"/>
                </a:lnTo>
                <a:lnTo>
                  <a:pt x="231140" y="23284"/>
                </a:lnTo>
                <a:cubicBezTo>
                  <a:pt x="231912" y="10785"/>
                  <a:pt x="241877" y="820"/>
                  <a:pt x="254376" y="48"/>
                </a:cubicBezTo>
                <a:cubicBezTo>
                  <a:pt x="268053" y="-797"/>
                  <a:pt x="279825" y="9606"/>
                  <a:pt x="280670" y="23284"/>
                </a:cubicBezTo>
                <a:lnTo>
                  <a:pt x="280670" y="31586"/>
                </a:lnTo>
                <a:lnTo>
                  <a:pt x="313690" y="31586"/>
                </a:lnTo>
                <a:cubicBezTo>
                  <a:pt x="322808" y="31586"/>
                  <a:pt x="330200" y="38978"/>
                  <a:pt x="330200" y="48096"/>
                </a:cubicBezTo>
                <a:lnTo>
                  <a:pt x="330200" y="312257"/>
                </a:lnTo>
                <a:cubicBezTo>
                  <a:pt x="330200" y="321375"/>
                  <a:pt x="322808" y="328767"/>
                  <a:pt x="313690" y="328767"/>
                </a:cubicBezTo>
                <a:lnTo>
                  <a:pt x="16510" y="328767"/>
                </a:lnTo>
                <a:cubicBezTo>
                  <a:pt x="7392" y="328767"/>
                  <a:pt x="0" y="321375"/>
                  <a:pt x="0" y="312257"/>
                </a:cubicBezTo>
                <a:lnTo>
                  <a:pt x="0" y="48096"/>
                </a:lnTo>
                <a:cubicBezTo>
                  <a:pt x="0" y="38978"/>
                  <a:pt x="7392" y="31586"/>
                  <a:pt x="16510" y="31586"/>
                </a:cubicBezTo>
                <a:lnTo>
                  <a:pt x="49530" y="31586"/>
                </a:lnTo>
                <a:lnTo>
                  <a:pt x="49530" y="23284"/>
                </a:lnTo>
                <a:cubicBezTo>
                  <a:pt x="50302" y="10785"/>
                  <a:pt x="60267" y="820"/>
                  <a:pt x="72766" y="48"/>
                </a:cubicBezTo>
                <a:close/>
              </a:path>
            </a:pathLst>
          </a:custGeom>
          <a:solidFill>
            <a:schemeClr val="accent2"/>
          </a:solidFill>
          <a:ln w="9253" cap="flat">
            <a:noFill/>
            <a:prstDash val="solid"/>
            <a:miter/>
          </a:ln>
        </p:spPr>
        <p:txBody>
          <a:bodyPr rtlCol="0" anchor="ctr"/>
          <a:lstStyle/>
          <a:p>
            <a:endParaRPr lang="en-US" dirty="0">
              <a:solidFill>
                <a:schemeClr val="bg1"/>
              </a:solidFill>
              <a:latin typeface="Oswald Medium" pitchFamily="2" charset="77"/>
            </a:endParaRPr>
          </a:p>
        </p:txBody>
      </p:sp>
      <p:sp>
        <p:nvSpPr>
          <p:cNvPr id="52" name="Freeform 51">
            <a:extLst>
              <a:ext uri="{FF2B5EF4-FFF2-40B4-BE49-F238E27FC236}">
                <a16:creationId xmlns="" xmlns:a16="http://schemas.microsoft.com/office/drawing/2014/main" id="{A37CE0DF-5E60-DC4B-8668-329AF343D418}"/>
              </a:ext>
            </a:extLst>
          </p:cNvPr>
          <p:cNvSpPr/>
          <p:nvPr/>
        </p:nvSpPr>
        <p:spPr>
          <a:xfrm>
            <a:off x="3700764" y="3006822"/>
            <a:ext cx="307266" cy="259584"/>
          </a:xfrm>
          <a:custGeom>
            <a:avLst/>
            <a:gdLst>
              <a:gd name="connsiteX0" fmla="*/ 82668 w 327961"/>
              <a:gd name="connsiteY0" fmla="*/ 179283 h 277068"/>
              <a:gd name="connsiteX1" fmla="*/ 118331 w 327961"/>
              <a:gd name="connsiteY1" fmla="*/ 260774 h 277068"/>
              <a:gd name="connsiteX2" fmla="*/ 151351 w 327961"/>
              <a:gd name="connsiteY2" fmla="*/ 244476 h 277068"/>
              <a:gd name="connsiteX3" fmla="*/ 122765 w 327961"/>
              <a:gd name="connsiteY3" fmla="*/ 179283 h 277068"/>
              <a:gd name="connsiteX4" fmla="*/ 261921 w 327961"/>
              <a:gd name="connsiteY4" fmla="*/ 89501 h 277068"/>
              <a:gd name="connsiteX5" fmla="*/ 261921 w 327961"/>
              <a:gd name="connsiteY5" fmla="*/ 154696 h 277068"/>
              <a:gd name="connsiteX6" fmla="*/ 270571 w 327961"/>
              <a:gd name="connsiteY6" fmla="*/ 146156 h 277068"/>
              <a:gd name="connsiteX7" fmla="*/ 261921 w 327961"/>
              <a:gd name="connsiteY7" fmla="*/ 89501 h 277068"/>
              <a:gd name="connsiteX8" fmla="*/ 55498 w 327961"/>
              <a:gd name="connsiteY8" fmla="*/ 81492 h 277068"/>
              <a:gd name="connsiteX9" fmla="*/ 16197 w 327961"/>
              <a:gd name="connsiteY9" fmla="*/ 120290 h 277068"/>
              <a:gd name="connsiteX10" fmla="*/ 55498 w 327961"/>
              <a:gd name="connsiteY10" fmla="*/ 162984 h 277068"/>
              <a:gd name="connsiteX11" fmla="*/ 63800 w 327961"/>
              <a:gd name="connsiteY11" fmla="*/ 162984 h 277068"/>
              <a:gd name="connsiteX12" fmla="*/ 63800 w 327961"/>
              <a:gd name="connsiteY12" fmla="*/ 81492 h 277068"/>
              <a:gd name="connsiteX13" fmla="*/ 280788 w 327961"/>
              <a:gd name="connsiteY13" fmla="*/ 45356 h 277068"/>
              <a:gd name="connsiteX14" fmla="*/ 327961 w 327961"/>
              <a:gd name="connsiteY14" fmla="*/ 122191 h 277068"/>
              <a:gd name="connsiteX15" fmla="*/ 280788 w 327961"/>
              <a:gd name="connsiteY15" fmla="*/ 199119 h 277068"/>
              <a:gd name="connsiteX16" fmla="*/ 271354 w 327961"/>
              <a:gd name="connsiteY16" fmla="*/ 185522 h 277068"/>
              <a:gd name="connsiteX17" fmla="*/ 311168 w 327961"/>
              <a:gd name="connsiteY17" fmla="*/ 122191 h 277068"/>
              <a:gd name="connsiteX18" fmla="*/ 271354 w 327961"/>
              <a:gd name="connsiteY18" fmla="*/ 58953 h 277068"/>
              <a:gd name="connsiteX19" fmla="*/ 245411 w 327961"/>
              <a:gd name="connsiteY19" fmla="*/ 16298 h 277068"/>
              <a:gd name="connsiteX20" fmla="*/ 162861 w 327961"/>
              <a:gd name="connsiteY20" fmla="*/ 81492 h 277068"/>
              <a:gd name="connsiteX21" fmla="*/ 80310 w 327961"/>
              <a:gd name="connsiteY21" fmla="*/ 81492 h 277068"/>
              <a:gd name="connsiteX22" fmla="*/ 80310 w 327961"/>
              <a:gd name="connsiteY22" fmla="*/ 162984 h 277068"/>
              <a:gd name="connsiteX23" fmla="*/ 163144 w 327961"/>
              <a:gd name="connsiteY23" fmla="*/ 162984 h 277068"/>
              <a:gd name="connsiteX24" fmla="*/ 245694 w 327961"/>
              <a:gd name="connsiteY24" fmla="*/ 228178 h 277068"/>
              <a:gd name="connsiteX25" fmla="*/ 245411 w 327961"/>
              <a:gd name="connsiteY25" fmla="*/ 0 h 277068"/>
              <a:gd name="connsiteX26" fmla="*/ 252487 w 327961"/>
              <a:gd name="connsiteY26" fmla="*/ 1583 h 277068"/>
              <a:gd name="connsiteX27" fmla="*/ 261921 w 327961"/>
              <a:gd name="connsiteY27" fmla="*/ 16298 h 277068"/>
              <a:gd name="connsiteX28" fmla="*/ 261921 w 327961"/>
              <a:gd name="connsiteY28" fmla="*/ 70968 h 277068"/>
              <a:gd name="connsiteX29" fmla="*/ 294941 w 327961"/>
              <a:gd name="connsiteY29" fmla="*/ 122192 h 277068"/>
              <a:gd name="connsiteX30" fmla="*/ 262015 w 327961"/>
              <a:gd name="connsiteY30" fmla="*/ 173508 h 277068"/>
              <a:gd name="connsiteX31" fmla="*/ 262015 w 327961"/>
              <a:gd name="connsiteY31" fmla="*/ 228178 h 277068"/>
              <a:gd name="connsiteX32" fmla="*/ 252581 w 327961"/>
              <a:gd name="connsiteY32" fmla="*/ 242893 h 277068"/>
              <a:gd name="connsiteX33" fmla="*/ 245411 w 327961"/>
              <a:gd name="connsiteY33" fmla="*/ 244476 h 277068"/>
              <a:gd name="connsiteX34" fmla="*/ 235128 w 327961"/>
              <a:gd name="connsiteY34" fmla="*/ 240937 h 277068"/>
              <a:gd name="connsiteX35" fmla="*/ 157106 w 327961"/>
              <a:gd name="connsiteY35" fmla="*/ 179283 h 277068"/>
              <a:gd name="connsiteX36" fmla="*/ 140973 w 327961"/>
              <a:gd name="connsiteY36" fmla="*/ 179283 h 277068"/>
              <a:gd name="connsiteX37" fmla="*/ 166446 w 327961"/>
              <a:gd name="connsiteY37" fmla="*/ 238050 h 277068"/>
              <a:gd name="connsiteX38" fmla="*/ 158710 w 327961"/>
              <a:gd name="connsiteY38" fmla="*/ 259098 h 277068"/>
              <a:gd name="connsiteX39" fmla="*/ 125690 w 327961"/>
              <a:gd name="connsiteY39" fmla="*/ 275396 h 277068"/>
              <a:gd name="connsiteX40" fmla="*/ 112576 w 327961"/>
              <a:gd name="connsiteY40" fmla="*/ 276048 h 277068"/>
              <a:gd name="connsiteX41" fmla="*/ 103141 w 327961"/>
              <a:gd name="connsiteY41" fmla="*/ 267201 h 277068"/>
              <a:gd name="connsiteX42" fmla="*/ 64932 w 327961"/>
              <a:gd name="connsiteY42" fmla="*/ 179283 h 277068"/>
              <a:gd name="connsiteX43" fmla="*/ 55498 w 327961"/>
              <a:gd name="connsiteY43" fmla="*/ 179283 h 277068"/>
              <a:gd name="connsiteX44" fmla="*/ 48 w 327961"/>
              <a:gd name="connsiteY44" fmla="*/ 124544 h 277068"/>
              <a:gd name="connsiteX45" fmla="*/ 55498 w 327961"/>
              <a:gd name="connsiteY45" fmla="*/ 65193 h 277068"/>
              <a:gd name="connsiteX46" fmla="*/ 157106 w 327961"/>
              <a:gd name="connsiteY46" fmla="*/ 65193 h 277068"/>
              <a:gd name="connsiteX47" fmla="*/ 235128 w 327961"/>
              <a:gd name="connsiteY47" fmla="*/ 3539 h 277068"/>
              <a:gd name="connsiteX48" fmla="*/ 245411 w 327961"/>
              <a:gd name="connsiteY48" fmla="*/ 0 h 27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27961" h="277068">
                <a:moveTo>
                  <a:pt x="82668" y="179283"/>
                </a:moveTo>
                <a:lnTo>
                  <a:pt x="118331" y="260774"/>
                </a:lnTo>
                <a:lnTo>
                  <a:pt x="151351" y="244476"/>
                </a:lnTo>
                <a:lnTo>
                  <a:pt x="122765" y="179283"/>
                </a:lnTo>
                <a:close/>
                <a:moveTo>
                  <a:pt x="261921" y="89501"/>
                </a:moveTo>
                <a:lnTo>
                  <a:pt x="261921" y="154696"/>
                </a:lnTo>
                <a:cubicBezTo>
                  <a:pt x="265220" y="152292"/>
                  <a:pt x="268136" y="149413"/>
                  <a:pt x="270571" y="146156"/>
                </a:cubicBezTo>
                <a:cubicBezTo>
                  <a:pt x="284030" y="128154"/>
                  <a:pt x="280157" y="102789"/>
                  <a:pt x="261921" y="89501"/>
                </a:cubicBezTo>
                <a:close/>
                <a:moveTo>
                  <a:pt x="55498" y="81492"/>
                </a:moveTo>
                <a:cubicBezTo>
                  <a:pt x="34228" y="82496"/>
                  <a:pt x="17214" y="99292"/>
                  <a:pt x="16197" y="120290"/>
                </a:cubicBezTo>
                <a:cubicBezTo>
                  <a:pt x="15106" y="142793"/>
                  <a:pt x="32702" y="161908"/>
                  <a:pt x="55498" y="162984"/>
                </a:cubicBezTo>
                <a:lnTo>
                  <a:pt x="63800" y="162984"/>
                </a:lnTo>
                <a:lnTo>
                  <a:pt x="63800" y="81492"/>
                </a:lnTo>
                <a:close/>
                <a:moveTo>
                  <a:pt x="280788" y="45356"/>
                </a:moveTo>
                <a:cubicBezTo>
                  <a:pt x="309382" y="60713"/>
                  <a:pt x="327400" y="90062"/>
                  <a:pt x="327961" y="122191"/>
                </a:cubicBezTo>
                <a:cubicBezTo>
                  <a:pt x="327414" y="154347"/>
                  <a:pt x="309397" y="183731"/>
                  <a:pt x="280788" y="199119"/>
                </a:cubicBezTo>
                <a:lnTo>
                  <a:pt x="271354" y="185522"/>
                </a:lnTo>
                <a:cubicBezTo>
                  <a:pt x="295407" y="173238"/>
                  <a:pt x="310694" y="148920"/>
                  <a:pt x="311168" y="122191"/>
                </a:cubicBezTo>
                <a:cubicBezTo>
                  <a:pt x="310660" y="95496"/>
                  <a:pt x="295377" y="71222"/>
                  <a:pt x="271354" y="58953"/>
                </a:cubicBezTo>
                <a:close/>
                <a:moveTo>
                  <a:pt x="245411" y="16298"/>
                </a:moveTo>
                <a:lnTo>
                  <a:pt x="162861" y="81492"/>
                </a:lnTo>
                <a:lnTo>
                  <a:pt x="80310" y="81492"/>
                </a:lnTo>
                <a:lnTo>
                  <a:pt x="80310" y="162984"/>
                </a:lnTo>
                <a:lnTo>
                  <a:pt x="163144" y="162984"/>
                </a:lnTo>
                <a:lnTo>
                  <a:pt x="245694" y="228178"/>
                </a:lnTo>
                <a:close/>
                <a:moveTo>
                  <a:pt x="245411" y="0"/>
                </a:moveTo>
                <a:cubicBezTo>
                  <a:pt x="247856" y="27"/>
                  <a:pt x="250268" y="567"/>
                  <a:pt x="252487" y="1583"/>
                </a:cubicBezTo>
                <a:cubicBezTo>
                  <a:pt x="258229" y="4297"/>
                  <a:pt x="261894" y="10014"/>
                  <a:pt x="261921" y="16298"/>
                </a:cubicBezTo>
                <a:lnTo>
                  <a:pt x="261921" y="70968"/>
                </a:lnTo>
                <a:cubicBezTo>
                  <a:pt x="282022" y="80317"/>
                  <a:pt x="294875" y="100256"/>
                  <a:pt x="294941" y="122192"/>
                </a:cubicBezTo>
                <a:cubicBezTo>
                  <a:pt x="294905" y="144133"/>
                  <a:pt x="282094" y="164100"/>
                  <a:pt x="262015" y="173508"/>
                </a:cubicBezTo>
                <a:lnTo>
                  <a:pt x="262015" y="228178"/>
                </a:lnTo>
                <a:cubicBezTo>
                  <a:pt x="261988" y="234463"/>
                  <a:pt x="258323" y="240179"/>
                  <a:pt x="252581" y="242893"/>
                </a:cubicBezTo>
                <a:cubicBezTo>
                  <a:pt x="250334" y="243922"/>
                  <a:pt x="247888" y="244462"/>
                  <a:pt x="245411" y="244476"/>
                </a:cubicBezTo>
                <a:cubicBezTo>
                  <a:pt x="241675" y="244486"/>
                  <a:pt x="238048" y="243237"/>
                  <a:pt x="235128" y="240937"/>
                </a:cubicBezTo>
                <a:lnTo>
                  <a:pt x="157106" y="179283"/>
                </a:lnTo>
                <a:lnTo>
                  <a:pt x="140973" y="179283"/>
                </a:lnTo>
                <a:lnTo>
                  <a:pt x="166446" y="238050"/>
                </a:lnTo>
                <a:cubicBezTo>
                  <a:pt x="169930" y="245981"/>
                  <a:pt x="166535" y="255218"/>
                  <a:pt x="158710" y="259098"/>
                </a:cubicBezTo>
                <a:lnTo>
                  <a:pt x="125690" y="275396"/>
                </a:lnTo>
                <a:cubicBezTo>
                  <a:pt x="121592" y="277372"/>
                  <a:pt x="116854" y="277608"/>
                  <a:pt x="112576" y="276048"/>
                </a:cubicBezTo>
                <a:cubicBezTo>
                  <a:pt x="108324" y="274518"/>
                  <a:pt x="104907" y="271313"/>
                  <a:pt x="103141" y="267201"/>
                </a:cubicBezTo>
                <a:lnTo>
                  <a:pt x="64932" y="179283"/>
                </a:lnTo>
                <a:lnTo>
                  <a:pt x="55498" y="179283"/>
                </a:lnTo>
                <a:cubicBezTo>
                  <a:pt x="25392" y="178082"/>
                  <a:pt x="1265" y="154264"/>
                  <a:pt x="48" y="124544"/>
                </a:cubicBezTo>
                <a:cubicBezTo>
                  <a:pt x="-1242" y="93038"/>
                  <a:pt x="23584" y="66467"/>
                  <a:pt x="55498" y="65193"/>
                </a:cubicBezTo>
                <a:lnTo>
                  <a:pt x="157106" y="65193"/>
                </a:lnTo>
                <a:lnTo>
                  <a:pt x="235128" y="3539"/>
                </a:lnTo>
                <a:cubicBezTo>
                  <a:pt x="238048" y="1239"/>
                  <a:pt x="241675" y="-10"/>
                  <a:pt x="245411" y="0"/>
                </a:cubicBezTo>
                <a:close/>
              </a:path>
            </a:pathLst>
          </a:custGeom>
          <a:solidFill>
            <a:schemeClr val="accent2"/>
          </a:solidFill>
          <a:ln w="9253" cap="flat">
            <a:noFill/>
            <a:prstDash val="solid"/>
            <a:miter/>
          </a:ln>
        </p:spPr>
        <p:txBody>
          <a:bodyPr rtlCol="0" anchor="ctr"/>
          <a:lstStyle/>
          <a:p>
            <a:endParaRPr lang="en-US" dirty="0">
              <a:solidFill>
                <a:schemeClr val="bg1"/>
              </a:solidFill>
              <a:latin typeface="Oswald Medium" pitchFamily="2" charset="77"/>
            </a:endParaRPr>
          </a:p>
        </p:txBody>
      </p:sp>
      <p:sp>
        <p:nvSpPr>
          <p:cNvPr id="54" name="TextBox 53"/>
          <p:cNvSpPr txBox="1"/>
          <p:nvPr/>
        </p:nvSpPr>
        <p:spPr>
          <a:xfrm>
            <a:off x="712269" y="3871193"/>
            <a:ext cx="2669224" cy="646331"/>
          </a:xfrm>
          <a:prstGeom prst="rect">
            <a:avLst/>
          </a:prstGeom>
          <a:noFill/>
        </p:spPr>
        <p:txBody>
          <a:bodyPr wrap="square" rtlCol="0">
            <a:spAutoFit/>
          </a:bodyPr>
          <a:lstStyle/>
          <a:p>
            <a:r>
              <a:rPr lang="en-IN" b="1" dirty="0" smtClean="0">
                <a:solidFill>
                  <a:schemeClr val="bg1"/>
                </a:solidFill>
              </a:rPr>
              <a:t>TIME CONSUMING AND DIFFCULT TASK</a:t>
            </a:r>
            <a:endParaRPr lang="en-US" b="1" dirty="0">
              <a:solidFill>
                <a:schemeClr val="bg1"/>
              </a:solidFill>
            </a:endParaRPr>
          </a:p>
        </p:txBody>
      </p:sp>
      <p:pic>
        <p:nvPicPr>
          <p:cNvPr id="44034" name="Picture 2" descr="Balancing Asset And Liabilities On Golden Weighing Scales Isolated ..."/>
          <p:cNvPicPr>
            <a:picLocks noChangeAspect="1" noChangeArrowheads="1"/>
          </p:cNvPicPr>
          <p:nvPr/>
        </p:nvPicPr>
        <p:blipFill>
          <a:blip r:embed="rId3"/>
          <a:srcRect/>
          <a:stretch>
            <a:fillRect/>
          </a:stretch>
        </p:blipFill>
        <p:spPr bwMode="auto">
          <a:xfrm>
            <a:off x="4470141" y="2402383"/>
            <a:ext cx="2794880" cy="2781556"/>
          </a:xfrm>
          <a:prstGeom prst="rect">
            <a:avLst/>
          </a:prstGeom>
          <a:noFill/>
        </p:spPr>
      </p:pic>
      <p:sp>
        <p:nvSpPr>
          <p:cNvPr id="55" name="Freeform 54">
            <a:extLst>
              <a:ext uri="{FF2B5EF4-FFF2-40B4-BE49-F238E27FC236}">
                <a16:creationId xmlns="" xmlns:a16="http://schemas.microsoft.com/office/drawing/2014/main" id="{7CCD2CFD-C30F-5F4E-9BF0-AE4C496942DC}"/>
              </a:ext>
            </a:extLst>
          </p:cNvPr>
          <p:cNvSpPr/>
          <p:nvPr/>
        </p:nvSpPr>
        <p:spPr>
          <a:xfrm>
            <a:off x="7812879" y="4078787"/>
            <a:ext cx="262872" cy="261732"/>
          </a:xfrm>
          <a:custGeom>
            <a:avLst/>
            <a:gdLst>
              <a:gd name="connsiteX0" fmla="*/ 255858 w 330200"/>
              <a:gd name="connsiteY0" fmla="*/ 246216 h 328767"/>
              <a:gd name="connsiteX1" fmla="*/ 247650 w 330200"/>
              <a:gd name="connsiteY1" fmla="*/ 254424 h 328767"/>
              <a:gd name="connsiteX2" fmla="*/ 247650 w 330200"/>
              <a:gd name="connsiteY2" fmla="*/ 254612 h 328767"/>
              <a:gd name="connsiteX3" fmla="*/ 256045 w 330200"/>
              <a:gd name="connsiteY3" fmla="*/ 262819 h 328767"/>
              <a:gd name="connsiteX4" fmla="*/ 264253 w 330200"/>
              <a:gd name="connsiteY4" fmla="*/ 254424 h 328767"/>
              <a:gd name="connsiteX5" fmla="*/ 255858 w 330200"/>
              <a:gd name="connsiteY5" fmla="*/ 246216 h 328767"/>
              <a:gd name="connsiteX6" fmla="*/ 165100 w 330200"/>
              <a:gd name="connsiteY6" fmla="*/ 246216 h 328767"/>
              <a:gd name="connsiteX7" fmla="*/ 156798 w 330200"/>
              <a:gd name="connsiteY7" fmla="*/ 254424 h 328767"/>
              <a:gd name="connsiteX8" fmla="*/ 156797 w 330200"/>
              <a:gd name="connsiteY8" fmla="*/ 254518 h 328767"/>
              <a:gd name="connsiteX9" fmla="*/ 165099 w 330200"/>
              <a:gd name="connsiteY9" fmla="*/ 262821 h 328767"/>
              <a:gd name="connsiteX10" fmla="*/ 173402 w 330200"/>
              <a:gd name="connsiteY10" fmla="*/ 254519 h 328767"/>
              <a:gd name="connsiteX11" fmla="*/ 165100 w 330200"/>
              <a:gd name="connsiteY11" fmla="*/ 246216 h 328767"/>
              <a:gd name="connsiteX12" fmla="*/ 74247 w 330200"/>
              <a:gd name="connsiteY12" fmla="*/ 246216 h 328767"/>
              <a:gd name="connsiteX13" fmla="*/ 66040 w 330200"/>
              <a:gd name="connsiteY13" fmla="*/ 254424 h 328767"/>
              <a:gd name="connsiteX14" fmla="*/ 66039 w 330200"/>
              <a:gd name="connsiteY14" fmla="*/ 254518 h 328767"/>
              <a:gd name="connsiteX15" fmla="*/ 74341 w 330200"/>
              <a:gd name="connsiteY15" fmla="*/ 262821 h 328767"/>
              <a:gd name="connsiteX16" fmla="*/ 82644 w 330200"/>
              <a:gd name="connsiteY16" fmla="*/ 254519 h 328767"/>
              <a:gd name="connsiteX17" fmla="*/ 74342 w 330200"/>
              <a:gd name="connsiteY17" fmla="*/ 246216 h 328767"/>
              <a:gd name="connsiteX18" fmla="*/ 74247 w 330200"/>
              <a:gd name="connsiteY18" fmla="*/ 246216 h 328767"/>
              <a:gd name="connsiteX19" fmla="*/ 256047 w 330200"/>
              <a:gd name="connsiteY19" fmla="*/ 229612 h 328767"/>
              <a:gd name="connsiteX20" fmla="*/ 280764 w 330200"/>
              <a:gd name="connsiteY20" fmla="*/ 254519 h 328767"/>
              <a:gd name="connsiteX21" fmla="*/ 255858 w 330200"/>
              <a:gd name="connsiteY21" fmla="*/ 279236 h 328767"/>
              <a:gd name="connsiteX22" fmla="*/ 231140 w 330200"/>
              <a:gd name="connsiteY22" fmla="*/ 254424 h 328767"/>
              <a:gd name="connsiteX23" fmla="*/ 231140 w 330200"/>
              <a:gd name="connsiteY23" fmla="*/ 254330 h 328767"/>
              <a:gd name="connsiteX24" fmla="*/ 256047 w 330200"/>
              <a:gd name="connsiteY24" fmla="*/ 229612 h 328767"/>
              <a:gd name="connsiteX25" fmla="*/ 165289 w 330200"/>
              <a:gd name="connsiteY25" fmla="*/ 229612 h 328767"/>
              <a:gd name="connsiteX26" fmla="*/ 190006 w 330200"/>
              <a:gd name="connsiteY26" fmla="*/ 254519 h 328767"/>
              <a:gd name="connsiteX27" fmla="*/ 165100 w 330200"/>
              <a:gd name="connsiteY27" fmla="*/ 279236 h 328767"/>
              <a:gd name="connsiteX28" fmla="*/ 165005 w 330200"/>
              <a:gd name="connsiteY28" fmla="*/ 279236 h 328767"/>
              <a:gd name="connsiteX29" fmla="*/ 140382 w 330200"/>
              <a:gd name="connsiteY29" fmla="*/ 254424 h 328767"/>
              <a:gd name="connsiteX30" fmla="*/ 140382 w 330200"/>
              <a:gd name="connsiteY30" fmla="*/ 254330 h 328767"/>
              <a:gd name="connsiteX31" fmla="*/ 165289 w 330200"/>
              <a:gd name="connsiteY31" fmla="*/ 229612 h 328767"/>
              <a:gd name="connsiteX32" fmla="*/ 74342 w 330200"/>
              <a:gd name="connsiteY32" fmla="*/ 229612 h 328767"/>
              <a:gd name="connsiteX33" fmla="*/ 99154 w 330200"/>
              <a:gd name="connsiteY33" fmla="*/ 254424 h 328767"/>
              <a:gd name="connsiteX34" fmla="*/ 74342 w 330200"/>
              <a:gd name="connsiteY34" fmla="*/ 279236 h 328767"/>
              <a:gd name="connsiteX35" fmla="*/ 49530 w 330200"/>
              <a:gd name="connsiteY35" fmla="*/ 254424 h 328767"/>
              <a:gd name="connsiteX36" fmla="*/ 74342 w 330200"/>
              <a:gd name="connsiteY36" fmla="*/ 229612 h 328767"/>
              <a:gd name="connsiteX37" fmla="*/ 255858 w 330200"/>
              <a:gd name="connsiteY37" fmla="*/ 163666 h 328767"/>
              <a:gd name="connsiteX38" fmla="*/ 255763 w 330200"/>
              <a:gd name="connsiteY38" fmla="*/ 163667 h 328767"/>
              <a:gd name="connsiteX39" fmla="*/ 247650 w 330200"/>
              <a:gd name="connsiteY39" fmla="*/ 171968 h 328767"/>
              <a:gd name="connsiteX40" fmla="*/ 247651 w 330200"/>
              <a:gd name="connsiteY40" fmla="*/ 172062 h 328767"/>
              <a:gd name="connsiteX41" fmla="*/ 256047 w 330200"/>
              <a:gd name="connsiteY41" fmla="*/ 180269 h 328767"/>
              <a:gd name="connsiteX42" fmla="*/ 264254 w 330200"/>
              <a:gd name="connsiteY42" fmla="*/ 171873 h 328767"/>
              <a:gd name="connsiteX43" fmla="*/ 255858 w 330200"/>
              <a:gd name="connsiteY43" fmla="*/ 163666 h 328767"/>
              <a:gd name="connsiteX44" fmla="*/ 165100 w 330200"/>
              <a:gd name="connsiteY44" fmla="*/ 163666 h 328767"/>
              <a:gd name="connsiteX45" fmla="*/ 156798 w 330200"/>
              <a:gd name="connsiteY45" fmla="*/ 171968 h 328767"/>
              <a:gd name="connsiteX46" fmla="*/ 165100 w 330200"/>
              <a:gd name="connsiteY46" fmla="*/ 180271 h 328767"/>
              <a:gd name="connsiteX47" fmla="*/ 173402 w 330200"/>
              <a:gd name="connsiteY47" fmla="*/ 171968 h 328767"/>
              <a:gd name="connsiteX48" fmla="*/ 165100 w 330200"/>
              <a:gd name="connsiteY48" fmla="*/ 163666 h 328767"/>
              <a:gd name="connsiteX49" fmla="*/ 74153 w 330200"/>
              <a:gd name="connsiteY49" fmla="*/ 163666 h 328767"/>
              <a:gd name="connsiteX50" fmla="*/ 66040 w 330200"/>
              <a:gd name="connsiteY50" fmla="*/ 171969 h 328767"/>
              <a:gd name="connsiteX51" fmla="*/ 74342 w 330200"/>
              <a:gd name="connsiteY51" fmla="*/ 180271 h 328767"/>
              <a:gd name="connsiteX52" fmla="*/ 82645 w 330200"/>
              <a:gd name="connsiteY52" fmla="*/ 171969 h 328767"/>
              <a:gd name="connsiteX53" fmla="*/ 74342 w 330200"/>
              <a:gd name="connsiteY53" fmla="*/ 163666 h 328767"/>
              <a:gd name="connsiteX54" fmla="*/ 74153 w 330200"/>
              <a:gd name="connsiteY54" fmla="*/ 163666 h 328767"/>
              <a:gd name="connsiteX55" fmla="*/ 256046 w 330200"/>
              <a:gd name="connsiteY55" fmla="*/ 147062 h 328767"/>
              <a:gd name="connsiteX56" fmla="*/ 280764 w 330200"/>
              <a:gd name="connsiteY56" fmla="*/ 171968 h 328767"/>
              <a:gd name="connsiteX57" fmla="*/ 255858 w 330200"/>
              <a:gd name="connsiteY57" fmla="*/ 196686 h 328767"/>
              <a:gd name="connsiteX58" fmla="*/ 231140 w 330200"/>
              <a:gd name="connsiteY58" fmla="*/ 171968 h 328767"/>
              <a:gd name="connsiteX59" fmla="*/ 231140 w 330200"/>
              <a:gd name="connsiteY59" fmla="*/ 171780 h 328767"/>
              <a:gd name="connsiteX60" fmla="*/ 256046 w 330200"/>
              <a:gd name="connsiteY60" fmla="*/ 147062 h 328767"/>
              <a:gd name="connsiteX61" fmla="*/ 165288 w 330200"/>
              <a:gd name="connsiteY61" fmla="*/ 147062 h 328767"/>
              <a:gd name="connsiteX62" fmla="*/ 190006 w 330200"/>
              <a:gd name="connsiteY62" fmla="*/ 171968 h 328767"/>
              <a:gd name="connsiteX63" fmla="*/ 165100 w 330200"/>
              <a:gd name="connsiteY63" fmla="*/ 196686 h 328767"/>
              <a:gd name="connsiteX64" fmla="*/ 140382 w 330200"/>
              <a:gd name="connsiteY64" fmla="*/ 171968 h 328767"/>
              <a:gd name="connsiteX65" fmla="*/ 140382 w 330200"/>
              <a:gd name="connsiteY65" fmla="*/ 171780 h 328767"/>
              <a:gd name="connsiteX66" fmla="*/ 165288 w 330200"/>
              <a:gd name="connsiteY66" fmla="*/ 147062 h 328767"/>
              <a:gd name="connsiteX67" fmla="*/ 74342 w 330200"/>
              <a:gd name="connsiteY67" fmla="*/ 147062 h 328767"/>
              <a:gd name="connsiteX68" fmla="*/ 99154 w 330200"/>
              <a:gd name="connsiteY68" fmla="*/ 171874 h 328767"/>
              <a:gd name="connsiteX69" fmla="*/ 74342 w 330200"/>
              <a:gd name="connsiteY69" fmla="*/ 196686 h 328767"/>
              <a:gd name="connsiteX70" fmla="*/ 49530 w 330200"/>
              <a:gd name="connsiteY70" fmla="*/ 171969 h 328767"/>
              <a:gd name="connsiteX71" fmla="*/ 49530 w 330200"/>
              <a:gd name="connsiteY71" fmla="*/ 171874 h 328767"/>
              <a:gd name="connsiteX72" fmla="*/ 74342 w 330200"/>
              <a:gd name="connsiteY72" fmla="*/ 147062 h 328767"/>
              <a:gd name="connsiteX73" fmla="*/ 16510 w 330200"/>
              <a:gd name="connsiteY73" fmla="*/ 114136 h 328767"/>
              <a:gd name="connsiteX74" fmla="*/ 16510 w 330200"/>
              <a:gd name="connsiteY74" fmla="*/ 312257 h 328767"/>
              <a:gd name="connsiteX75" fmla="*/ 313690 w 330200"/>
              <a:gd name="connsiteY75" fmla="*/ 312257 h 328767"/>
              <a:gd name="connsiteX76" fmla="*/ 313690 w 330200"/>
              <a:gd name="connsiteY76" fmla="*/ 114136 h 328767"/>
              <a:gd name="connsiteX77" fmla="*/ 16510 w 330200"/>
              <a:gd name="connsiteY77" fmla="*/ 48096 h 328767"/>
              <a:gd name="connsiteX78" fmla="*/ 16510 w 330200"/>
              <a:gd name="connsiteY78" fmla="*/ 97626 h 328767"/>
              <a:gd name="connsiteX79" fmla="*/ 313690 w 330200"/>
              <a:gd name="connsiteY79" fmla="*/ 97626 h 328767"/>
              <a:gd name="connsiteX80" fmla="*/ 313690 w 330200"/>
              <a:gd name="connsiteY80" fmla="*/ 48096 h 328767"/>
              <a:gd name="connsiteX81" fmla="*/ 256789 w 330200"/>
              <a:gd name="connsiteY81" fmla="*/ 15912 h 328767"/>
              <a:gd name="connsiteX82" fmla="*/ 247650 w 330200"/>
              <a:gd name="connsiteY82" fmla="*/ 23284 h 328767"/>
              <a:gd name="connsiteX83" fmla="*/ 247650 w 330200"/>
              <a:gd name="connsiteY83" fmla="*/ 31586 h 328767"/>
              <a:gd name="connsiteX84" fmla="*/ 264160 w 330200"/>
              <a:gd name="connsiteY84" fmla="*/ 31586 h 328767"/>
              <a:gd name="connsiteX85" fmla="*/ 264160 w 330200"/>
              <a:gd name="connsiteY85" fmla="*/ 23284 h 328767"/>
              <a:gd name="connsiteX86" fmla="*/ 256789 w 330200"/>
              <a:gd name="connsiteY86" fmla="*/ 15912 h 328767"/>
              <a:gd name="connsiteX87" fmla="*/ 75179 w 330200"/>
              <a:gd name="connsiteY87" fmla="*/ 15912 h 328767"/>
              <a:gd name="connsiteX88" fmla="*/ 66040 w 330200"/>
              <a:gd name="connsiteY88" fmla="*/ 23284 h 328767"/>
              <a:gd name="connsiteX89" fmla="*/ 66040 w 330200"/>
              <a:gd name="connsiteY89" fmla="*/ 31586 h 328767"/>
              <a:gd name="connsiteX90" fmla="*/ 82550 w 330200"/>
              <a:gd name="connsiteY90" fmla="*/ 31586 h 328767"/>
              <a:gd name="connsiteX91" fmla="*/ 82550 w 330200"/>
              <a:gd name="connsiteY91" fmla="*/ 23284 h 328767"/>
              <a:gd name="connsiteX92" fmla="*/ 75179 w 330200"/>
              <a:gd name="connsiteY92" fmla="*/ 15912 h 328767"/>
              <a:gd name="connsiteX93" fmla="*/ 72766 w 330200"/>
              <a:gd name="connsiteY93" fmla="*/ 48 h 328767"/>
              <a:gd name="connsiteX94" fmla="*/ 99060 w 330200"/>
              <a:gd name="connsiteY94" fmla="*/ 23284 h 328767"/>
              <a:gd name="connsiteX95" fmla="*/ 99060 w 330200"/>
              <a:gd name="connsiteY95" fmla="*/ 31586 h 328767"/>
              <a:gd name="connsiteX96" fmla="*/ 231140 w 330200"/>
              <a:gd name="connsiteY96" fmla="*/ 31586 h 328767"/>
              <a:gd name="connsiteX97" fmla="*/ 231140 w 330200"/>
              <a:gd name="connsiteY97" fmla="*/ 23284 h 328767"/>
              <a:gd name="connsiteX98" fmla="*/ 254376 w 330200"/>
              <a:gd name="connsiteY98" fmla="*/ 48 h 328767"/>
              <a:gd name="connsiteX99" fmla="*/ 280670 w 330200"/>
              <a:gd name="connsiteY99" fmla="*/ 23284 h 328767"/>
              <a:gd name="connsiteX100" fmla="*/ 280670 w 330200"/>
              <a:gd name="connsiteY100" fmla="*/ 31586 h 328767"/>
              <a:gd name="connsiteX101" fmla="*/ 313690 w 330200"/>
              <a:gd name="connsiteY101" fmla="*/ 31586 h 328767"/>
              <a:gd name="connsiteX102" fmla="*/ 330200 w 330200"/>
              <a:gd name="connsiteY102" fmla="*/ 48096 h 328767"/>
              <a:gd name="connsiteX103" fmla="*/ 330200 w 330200"/>
              <a:gd name="connsiteY103" fmla="*/ 312257 h 328767"/>
              <a:gd name="connsiteX104" fmla="*/ 313690 w 330200"/>
              <a:gd name="connsiteY104" fmla="*/ 328767 h 328767"/>
              <a:gd name="connsiteX105" fmla="*/ 16510 w 330200"/>
              <a:gd name="connsiteY105" fmla="*/ 328767 h 328767"/>
              <a:gd name="connsiteX106" fmla="*/ 0 w 330200"/>
              <a:gd name="connsiteY106" fmla="*/ 312257 h 328767"/>
              <a:gd name="connsiteX107" fmla="*/ 0 w 330200"/>
              <a:gd name="connsiteY107" fmla="*/ 48096 h 328767"/>
              <a:gd name="connsiteX108" fmla="*/ 16510 w 330200"/>
              <a:gd name="connsiteY108" fmla="*/ 31586 h 328767"/>
              <a:gd name="connsiteX109" fmla="*/ 49530 w 330200"/>
              <a:gd name="connsiteY109" fmla="*/ 31586 h 328767"/>
              <a:gd name="connsiteX110" fmla="*/ 49530 w 330200"/>
              <a:gd name="connsiteY110" fmla="*/ 23284 h 328767"/>
              <a:gd name="connsiteX111" fmla="*/ 72766 w 330200"/>
              <a:gd name="connsiteY111" fmla="*/ 48 h 32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0200" h="328767">
                <a:moveTo>
                  <a:pt x="255858" y="246216"/>
                </a:moveTo>
                <a:cubicBezTo>
                  <a:pt x="251325" y="246216"/>
                  <a:pt x="247650" y="249891"/>
                  <a:pt x="247650" y="254424"/>
                </a:cubicBezTo>
                <a:cubicBezTo>
                  <a:pt x="247649" y="254487"/>
                  <a:pt x="247649" y="254549"/>
                  <a:pt x="247650" y="254612"/>
                </a:cubicBezTo>
                <a:cubicBezTo>
                  <a:pt x="247702" y="259196"/>
                  <a:pt x="251461" y="262871"/>
                  <a:pt x="256045" y="262819"/>
                </a:cubicBezTo>
                <a:cubicBezTo>
                  <a:pt x="260630" y="262768"/>
                  <a:pt x="264305" y="259009"/>
                  <a:pt x="264253" y="254424"/>
                </a:cubicBezTo>
                <a:cubicBezTo>
                  <a:pt x="264201" y="249839"/>
                  <a:pt x="260443" y="246164"/>
                  <a:pt x="255858" y="246216"/>
                </a:cubicBezTo>
                <a:close/>
                <a:moveTo>
                  <a:pt x="165100" y="246216"/>
                </a:moveTo>
                <a:cubicBezTo>
                  <a:pt x="160551" y="246216"/>
                  <a:pt x="156850" y="249876"/>
                  <a:pt x="156798" y="254424"/>
                </a:cubicBezTo>
                <a:cubicBezTo>
                  <a:pt x="156798" y="254455"/>
                  <a:pt x="156797" y="254487"/>
                  <a:pt x="156797" y="254518"/>
                </a:cubicBezTo>
                <a:cubicBezTo>
                  <a:pt x="156797" y="259103"/>
                  <a:pt x="160514" y="262820"/>
                  <a:pt x="165099" y="262821"/>
                </a:cubicBezTo>
                <a:cubicBezTo>
                  <a:pt x="169684" y="262821"/>
                  <a:pt x="173401" y="259104"/>
                  <a:pt x="173402" y="254519"/>
                </a:cubicBezTo>
                <a:cubicBezTo>
                  <a:pt x="173402" y="249934"/>
                  <a:pt x="169685" y="246216"/>
                  <a:pt x="165100" y="246216"/>
                </a:cubicBezTo>
                <a:close/>
                <a:moveTo>
                  <a:pt x="74247" y="246216"/>
                </a:moveTo>
                <a:cubicBezTo>
                  <a:pt x="69714" y="246216"/>
                  <a:pt x="66040" y="249891"/>
                  <a:pt x="66040" y="254424"/>
                </a:cubicBezTo>
                <a:cubicBezTo>
                  <a:pt x="66040" y="254455"/>
                  <a:pt x="66039" y="254487"/>
                  <a:pt x="66039" y="254518"/>
                </a:cubicBezTo>
                <a:cubicBezTo>
                  <a:pt x="66039" y="259103"/>
                  <a:pt x="69756" y="262820"/>
                  <a:pt x="74341" y="262821"/>
                </a:cubicBezTo>
                <a:cubicBezTo>
                  <a:pt x="78926" y="262821"/>
                  <a:pt x="82644" y="259104"/>
                  <a:pt x="82644" y="254519"/>
                </a:cubicBezTo>
                <a:cubicBezTo>
                  <a:pt x="82644" y="249934"/>
                  <a:pt x="78927" y="246217"/>
                  <a:pt x="74342" y="246216"/>
                </a:cubicBezTo>
                <a:cubicBezTo>
                  <a:pt x="74311" y="246216"/>
                  <a:pt x="74279" y="246216"/>
                  <a:pt x="74247" y="246216"/>
                </a:cubicBezTo>
                <a:close/>
                <a:moveTo>
                  <a:pt x="256047" y="229612"/>
                </a:moveTo>
                <a:cubicBezTo>
                  <a:pt x="269750" y="229664"/>
                  <a:pt x="280816" y="240815"/>
                  <a:pt x="280764" y="254519"/>
                </a:cubicBezTo>
                <a:cubicBezTo>
                  <a:pt x="280712" y="268222"/>
                  <a:pt x="269561" y="279288"/>
                  <a:pt x="255858" y="279236"/>
                </a:cubicBezTo>
                <a:cubicBezTo>
                  <a:pt x="242191" y="279184"/>
                  <a:pt x="231140" y="268091"/>
                  <a:pt x="231140" y="254424"/>
                </a:cubicBezTo>
                <a:cubicBezTo>
                  <a:pt x="231140" y="254393"/>
                  <a:pt x="231140" y="254361"/>
                  <a:pt x="231140" y="254330"/>
                </a:cubicBezTo>
                <a:cubicBezTo>
                  <a:pt x="231192" y="240627"/>
                  <a:pt x="242343" y="229560"/>
                  <a:pt x="256047" y="229612"/>
                </a:cubicBezTo>
                <a:close/>
                <a:moveTo>
                  <a:pt x="165289" y="229612"/>
                </a:moveTo>
                <a:cubicBezTo>
                  <a:pt x="178992" y="229664"/>
                  <a:pt x="190058" y="240815"/>
                  <a:pt x="190006" y="254519"/>
                </a:cubicBezTo>
                <a:cubicBezTo>
                  <a:pt x="189954" y="268222"/>
                  <a:pt x="178803" y="279288"/>
                  <a:pt x="165100" y="279236"/>
                </a:cubicBezTo>
                <a:cubicBezTo>
                  <a:pt x="165069" y="279236"/>
                  <a:pt x="165037" y="279236"/>
                  <a:pt x="165005" y="279236"/>
                </a:cubicBezTo>
                <a:cubicBezTo>
                  <a:pt x="151354" y="279184"/>
                  <a:pt x="140330" y="268075"/>
                  <a:pt x="140382" y="254424"/>
                </a:cubicBezTo>
                <a:cubicBezTo>
                  <a:pt x="140382" y="254393"/>
                  <a:pt x="140382" y="254361"/>
                  <a:pt x="140382" y="254330"/>
                </a:cubicBezTo>
                <a:cubicBezTo>
                  <a:pt x="140434" y="240627"/>
                  <a:pt x="151585" y="229560"/>
                  <a:pt x="165289" y="229612"/>
                </a:cubicBezTo>
                <a:close/>
                <a:moveTo>
                  <a:pt x="74342" y="229612"/>
                </a:moveTo>
                <a:cubicBezTo>
                  <a:pt x="88046" y="229612"/>
                  <a:pt x="99154" y="240721"/>
                  <a:pt x="99154" y="254424"/>
                </a:cubicBezTo>
                <a:cubicBezTo>
                  <a:pt x="99154" y="268128"/>
                  <a:pt x="88046" y="279236"/>
                  <a:pt x="74342" y="279236"/>
                </a:cubicBezTo>
                <a:cubicBezTo>
                  <a:pt x="60639" y="279236"/>
                  <a:pt x="49530" y="268128"/>
                  <a:pt x="49530" y="254424"/>
                </a:cubicBezTo>
                <a:cubicBezTo>
                  <a:pt x="49530" y="240721"/>
                  <a:pt x="60639" y="229612"/>
                  <a:pt x="74342" y="229612"/>
                </a:cubicBezTo>
                <a:close/>
                <a:moveTo>
                  <a:pt x="255858" y="163666"/>
                </a:moveTo>
                <a:cubicBezTo>
                  <a:pt x="255826" y="163666"/>
                  <a:pt x="255795" y="163666"/>
                  <a:pt x="255763" y="163667"/>
                </a:cubicBezTo>
                <a:cubicBezTo>
                  <a:pt x="251230" y="163719"/>
                  <a:pt x="247598" y="167436"/>
                  <a:pt x="247650" y="171968"/>
                </a:cubicBezTo>
                <a:cubicBezTo>
                  <a:pt x="247650" y="172000"/>
                  <a:pt x="247650" y="172031"/>
                  <a:pt x="247651" y="172062"/>
                </a:cubicBezTo>
                <a:cubicBezTo>
                  <a:pt x="247703" y="176647"/>
                  <a:pt x="251462" y="180322"/>
                  <a:pt x="256047" y="180269"/>
                </a:cubicBezTo>
                <a:cubicBezTo>
                  <a:pt x="260632" y="180217"/>
                  <a:pt x="264306" y="176458"/>
                  <a:pt x="264254" y="171873"/>
                </a:cubicBezTo>
                <a:cubicBezTo>
                  <a:pt x="264202" y="167289"/>
                  <a:pt x="260443" y="163614"/>
                  <a:pt x="255858" y="163666"/>
                </a:cubicBezTo>
                <a:close/>
                <a:moveTo>
                  <a:pt x="165100" y="163666"/>
                </a:moveTo>
                <a:cubicBezTo>
                  <a:pt x="160515" y="163666"/>
                  <a:pt x="156798" y="167383"/>
                  <a:pt x="156798" y="171968"/>
                </a:cubicBezTo>
                <a:cubicBezTo>
                  <a:pt x="156798" y="176553"/>
                  <a:pt x="160515" y="180271"/>
                  <a:pt x="165100" y="180271"/>
                </a:cubicBezTo>
                <a:cubicBezTo>
                  <a:pt x="169685" y="180271"/>
                  <a:pt x="173402" y="176554"/>
                  <a:pt x="173402" y="171968"/>
                </a:cubicBezTo>
                <a:cubicBezTo>
                  <a:pt x="173402" y="167383"/>
                  <a:pt x="169685" y="163666"/>
                  <a:pt x="165100" y="163666"/>
                </a:cubicBezTo>
                <a:close/>
                <a:moveTo>
                  <a:pt x="74153" y="163666"/>
                </a:moveTo>
                <a:cubicBezTo>
                  <a:pt x="69620" y="163719"/>
                  <a:pt x="65988" y="167436"/>
                  <a:pt x="66040" y="171969"/>
                </a:cubicBezTo>
                <a:cubicBezTo>
                  <a:pt x="66040" y="176554"/>
                  <a:pt x="69757" y="180271"/>
                  <a:pt x="74342" y="180271"/>
                </a:cubicBezTo>
                <a:cubicBezTo>
                  <a:pt x="78928" y="180271"/>
                  <a:pt x="82645" y="176554"/>
                  <a:pt x="82645" y="171969"/>
                </a:cubicBezTo>
                <a:cubicBezTo>
                  <a:pt x="82645" y="167383"/>
                  <a:pt x="78928" y="163666"/>
                  <a:pt x="74342" y="163666"/>
                </a:cubicBezTo>
                <a:cubicBezTo>
                  <a:pt x="74279" y="163666"/>
                  <a:pt x="74216" y="163666"/>
                  <a:pt x="74153" y="163666"/>
                </a:cubicBezTo>
                <a:close/>
                <a:moveTo>
                  <a:pt x="256046" y="147062"/>
                </a:moveTo>
                <a:cubicBezTo>
                  <a:pt x="269750" y="147114"/>
                  <a:pt x="280816" y="158265"/>
                  <a:pt x="280764" y="171968"/>
                </a:cubicBezTo>
                <a:cubicBezTo>
                  <a:pt x="280712" y="185672"/>
                  <a:pt x="269561" y="196738"/>
                  <a:pt x="255858" y="196686"/>
                </a:cubicBezTo>
                <a:cubicBezTo>
                  <a:pt x="242228" y="196634"/>
                  <a:pt x="231192" y="185598"/>
                  <a:pt x="231140" y="171968"/>
                </a:cubicBezTo>
                <a:cubicBezTo>
                  <a:pt x="231140" y="171906"/>
                  <a:pt x="231140" y="171843"/>
                  <a:pt x="231140" y="171780"/>
                </a:cubicBezTo>
                <a:cubicBezTo>
                  <a:pt x="231192" y="158077"/>
                  <a:pt x="242343" y="147010"/>
                  <a:pt x="256046" y="147062"/>
                </a:cubicBezTo>
                <a:close/>
                <a:moveTo>
                  <a:pt x="165288" y="147062"/>
                </a:moveTo>
                <a:cubicBezTo>
                  <a:pt x="178992" y="147114"/>
                  <a:pt x="190058" y="158265"/>
                  <a:pt x="190006" y="171968"/>
                </a:cubicBezTo>
                <a:cubicBezTo>
                  <a:pt x="189954" y="185672"/>
                  <a:pt x="178803" y="196738"/>
                  <a:pt x="165100" y="196686"/>
                </a:cubicBezTo>
                <a:cubicBezTo>
                  <a:pt x="151449" y="196686"/>
                  <a:pt x="140382" y="185620"/>
                  <a:pt x="140382" y="171968"/>
                </a:cubicBezTo>
                <a:cubicBezTo>
                  <a:pt x="140382" y="171906"/>
                  <a:pt x="140382" y="171843"/>
                  <a:pt x="140382" y="171780"/>
                </a:cubicBezTo>
                <a:cubicBezTo>
                  <a:pt x="140434" y="158077"/>
                  <a:pt x="151585" y="147010"/>
                  <a:pt x="165288" y="147062"/>
                </a:cubicBezTo>
                <a:close/>
                <a:moveTo>
                  <a:pt x="74342" y="147062"/>
                </a:moveTo>
                <a:cubicBezTo>
                  <a:pt x="88045" y="147062"/>
                  <a:pt x="99154" y="158171"/>
                  <a:pt x="99154" y="171874"/>
                </a:cubicBezTo>
                <a:cubicBezTo>
                  <a:pt x="99154" y="185577"/>
                  <a:pt x="88046" y="196686"/>
                  <a:pt x="74342" y="196686"/>
                </a:cubicBezTo>
                <a:cubicBezTo>
                  <a:pt x="60676" y="196686"/>
                  <a:pt x="49582" y="185635"/>
                  <a:pt x="49530" y="171969"/>
                </a:cubicBezTo>
                <a:cubicBezTo>
                  <a:pt x="49530" y="171937"/>
                  <a:pt x="49530" y="171906"/>
                  <a:pt x="49530" y="171874"/>
                </a:cubicBezTo>
                <a:cubicBezTo>
                  <a:pt x="49530" y="158171"/>
                  <a:pt x="60639" y="147062"/>
                  <a:pt x="74342" y="147062"/>
                </a:cubicBezTo>
                <a:close/>
                <a:moveTo>
                  <a:pt x="16510" y="114136"/>
                </a:moveTo>
                <a:lnTo>
                  <a:pt x="16510" y="312257"/>
                </a:lnTo>
                <a:lnTo>
                  <a:pt x="313690" y="312257"/>
                </a:lnTo>
                <a:lnTo>
                  <a:pt x="313690" y="114136"/>
                </a:lnTo>
                <a:close/>
                <a:moveTo>
                  <a:pt x="16510" y="48096"/>
                </a:moveTo>
                <a:lnTo>
                  <a:pt x="16510" y="97626"/>
                </a:lnTo>
                <a:lnTo>
                  <a:pt x="313690" y="97626"/>
                </a:lnTo>
                <a:lnTo>
                  <a:pt x="313690" y="48096"/>
                </a:lnTo>
                <a:close/>
                <a:moveTo>
                  <a:pt x="256789" y="15912"/>
                </a:moveTo>
                <a:cubicBezTo>
                  <a:pt x="252230" y="15424"/>
                  <a:pt x="248138" y="18725"/>
                  <a:pt x="247650" y="23284"/>
                </a:cubicBezTo>
                <a:lnTo>
                  <a:pt x="247650" y="31586"/>
                </a:lnTo>
                <a:lnTo>
                  <a:pt x="264160" y="31586"/>
                </a:lnTo>
                <a:lnTo>
                  <a:pt x="264160" y="23284"/>
                </a:lnTo>
                <a:cubicBezTo>
                  <a:pt x="263744" y="19398"/>
                  <a:pt x="260674" y="16328"/>
                  <a:pt x="256789" y="15912"/>
                </a:cubicBezTo>
                <a:close/>
                <a:moveTo>
                  <a:pt x="75179" y="15912"/>
                </a:moveTo>
                <a:cubicBezTo>
                  <a:pt x="70620" y="15424"/>
                  <a:pt x="66528" y="18725"/>
                  <a:pt x="66040" y="23284"/>
                </a:cubicBezTo>
                <a:lnTo>
                  <a:pt x="66040" y="31586"/>
                </a:lnTo>
                <a:lnTo>
                  <a:pt x="82550" y="31586"/>
                </a:lnTo>
                <a:lnTo>
                  <a:pt x="82550" y="23284"/>
                </a:lnTo>
                <a:cubicBezTo>
                  <a:pt x="82134" y="19398"/>
                  <a:pt x="79064" y="16328"/>
                  <a:pt x="75179" y="15912"/>
                </a:cubicBezTo>
                <a:close/>
                <a:moveTo>
                  <a:pt x="72766" y="48"/>
                </a:moveTo>
                <a:cubicBezTo>
                  <a:pt x="86443" y="-797"/>
                  <a:pt x="98215" y="9606"/>
                  <a:pt x="99060" y="23284"/>
                </a:cubicBezTo>
                <a:lnTo>
                  <a:pt x="99060" y="31586"/>
                </a:lnTo>
                <a:lnTo>
                  <a:pt x="231140" y="31586"/>
                </a:lnTo>
                <a:lnTo>
                  <a:pt x="231140" y="23284"/>
                </a:lnTo>
                <a:cubicBezTo>
                  <a:pt x="231912" y="10785"/>
                  <a:pt x="241877" y="820"/>
                  <a:pt x="254376" y="48"/>
                </a:cubicBezTo>
                <a:cubicBezTo>
                  <a:pt x="268053" y="-797"/>
                  <a:pt x="279825" y="9606"/>
                  <a:pt x="280670" y="23284"/>
                </a:cubicBezTo>
                <a:lnTo>
                  <a:pt x="280670" y="31586"/>
                </a:lnTo>
                <a:lnTo>
                  <a:pt x="313690" y="31586"/>
                </a:lnTo>
                <a:cubicBezTo>
                  <a:pt x="322808" y="31586"/>
                  <a:pt x="330200" y="38978"/>
                  <a:pt x="330200" y="48096"/>
                </a:cubicBezTo>
                <a:lnTo>
                  <a:pt x="330200" y="312257"/>
                </a:lnTo>
                <a:cubicBezTo>
                  <a:pt x="330200" y="321375"/>
                  <a:pt x="322808" y="328767"/>
                  <a:pt x="313690" y="328767"/>
                </a:cubicBezTo>
                <a:lnTo>
                  <a:pt x="16510" y="328767"/>
                </a:lnTo>
                <a:cubicBezTo>
                  <a:pt x="7392" y="328767"/>
                  <a:pt x="0" y="321375"/>
                  <a:pt x="0" y="312257"/>
                </a:cubicBezTo>
                <a:lnTo>
                  <a:pt x="0" y="48096"/>
                </a:lnTo>
                <a:cubicBezTo>
                  <a:pt x="0" y="38978"/>
                  <a:pt x="7392" y="31586"/>
                  <a:pt x="16510" y="31586"/>
                </a:cubicBezTo>
                <a:lnTo>
                  <a:pt x="49530" y="31586"/>
                </a:lnTo>
                <a:lnTo>
                  <a:pt x="49530" y="23284"/>
                </a:lnTo>
                <a:cubicBezTo>
                  <a:pt x="50302" y="10785"/>
                  <a:pt x="60267" y="820"/>
                  <a:pt x="72766" y="48"/>
                </a:cubicBezTo>
                <a:close/>
              </a:path>
            </a:pathLst>
          </a:custGeom>
          <a:solidFill>
            <a:schemeClr val="accent2"/>
          </a:solidFill>
          <a:ln w="9253" cap="flat">
            <a:noFill/>
            <a:prstDash val="solid"/>
            <a:miter/>
          </a:ln>
        </p:spPr>
        <p:txBody>
          <a:bodyPr rtlCol="0" anchor="ctr"/>
          <a:lstStyle/>
          <a:p>
            <a:endParaRPr lang="en-US" dirty="0">
              <a:solidFill>
                <a:schemeClr val="bg1"/>
              </a:solidFill>
              <a:latin typeface="Oswald Medium" pitchFamily="2" charset="77"/>
            </a:endParaRPr>
          </a:p>
        </p:txBody>
      </p:sp>
      <p:sp>
        <p:nvSpPr>
          <p:cNvPr id="57" name="TextBox 56"/>
          <p:cNvSpPr txBox="1"/>
          <p:nvPr/>
        </p:nvSpPr>
        <p:spPr>
          <a:xfrm>
            <a:off x="712269" y="519764"/>
            <a:ext cx="11136413" cy="461665"/>
          </a:xfrm>
          <a:prstGeom prst="rect">
            <a:avLst/>
          </a:prstGeom>
          <a:noFill/>
        </p:spPr>
        <p:txBody>
          <a:bodyPr wrap="square" rtlCol="0">
            <a:spAutoFit/>
          </a:bodyPr>
          <a:lstStyle/>
          <a:p>
            <a:r>
              <a:rPr lang="en-IN" sz="2400" dirty="0" smtClean="0">
                <a:solidFill>
                  <a:schemeClr val="bg1"/>
                </a:solidFill>
                <a:latin typeface="Algerian" pitchFamily="82" charset="0"/>
              </a:rPr>
              <a:t>EXISTING SYSTEM                                V/s                              PROPOSED SYSTEM </a:t>
            </a:r>
            <a:endParaRPr lang="en-US" sz="2400" dirty="0">
              <a:solidFill>
                <a:schemeClr val="bg1"/>
              </a:solidFill>
              <a:latin typeface="Algerian" pitchFamily="82" charset="0"/>
            </a:endParaRPr>
          </a:p>
        </p:txBody>
      </p:sp>
    </p:spTree>
    <p:extLst>
      <p:ext uri="{BB962C8B-B14F-4D97-AF65-F5344CB8AC3E}">
        <p14:creationId xmlns="" xmlns:p14="http://schemas.microsoft.com/office/powerpoint/2010/main" val="36290048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595A9D-F49B-8F4A-B724-872045918FA2}"/>
              </a:ext>
            </a:extLst>
          </p:cNvPr>
          <p:cNvSpPr>
            <a:spLocks noGrp="1"/>
          </p:cNvSpPr>
          <p:nvPr>
            <p:ph type="title"/>
          </p:nvPr>
        </p:nvSpPr>
        <p:spPr>
          <a:xfrm>
            <a:off x="542927" y="647701"/>
            <a:ext cx="2695574" cy="552450"/>
          </a:xfrm>
        </p:spPr>
        <p:txBody>
          <a:bodyPr>
            <a:normAutofit fontScale="90000"/>
          </a:bodyPr>
          <a:lstStyle/>
          <a:p>
            <a:r>
              <a:rPr lang="en-IN" dirty="0" smtClean="0"/>
              <a:t>EVALUATION</a:t>
            </a:r>
            <a:endParaRPr lang="en-US" dirty="0"/>
          </a:p>
        </p:txBody>
      </p:sp>
      <p:sp>
        <p:nvSpPr>
          <p:cNvPr id="4" name="Text Placeholder 3">
            <a:extLst>
              <a:ext uri="{FF2B5EF4-FFF2-40B4-BE49-F238E27FC236}">
                <a16:creationId xmlns="" xmlns:a16="http://schemas.microsoft.com/office/drawing/2014/main" id="{65F432D7-63F1-EC48-A872-85DFAD0DCFDA}"/>
              </a:ext>
            </a:extLst>
          </p:cNvPr>
          <p:cNvSpPr>
            <a:spLocks noGrp="1"/>
          </p:cNvSpPr>
          <p:nvPr>
            <p:ph type="body" sz="quarter" idx="15"/>
          </p:nvPr>
        </p:nvSpPr>
        <p:spPr>
          <a:xfrm>
            <a:off x="945645" y="1200151"/>
            <a:ext cx="10112880" cy="4610099"/>
          </a:xfrm>
        </p:spPr>
        <p:txBody>
          <a:bodyPr/>
          <a:lstStyle/>
          <a:p>
            <a:pPr lvl="0" algn="l" fontAlgn="base">
              <a:lnSpc>
                <a:spcPct val="100000"/>
              </a:lnSpc>
              <a:spcBef>
                <a:spcPct val="0"/>
              </a:spcBef>
              <a:spcAft>
                <a:spcPct val="0"/>
              </a:spcAft>
            </a:pPr>
            <a:r>
              <a:rPr lang="en-US" dirty="0" smtClean="0">
                <a:latin typeface="Times New Roman" pitchFamily="18" charset="0"/>
                <a:ea typeface="Calibri" pitchFamily="34" charset="0"/>
                <a:cs typeface="Times New Roman" pitchFamily="18" charset="0"/>
              </a:rPr>
              <a:t>Results of our experiments show that the SMART ATM ,has </a:t>
            </a:r>
            <a:r>
              <a:rPr lang="en-US" dirty="0" err="1" smtClean="0">
                <a:latin typeface="Times New Roman" pitchFamily="18" charset="0"/>
                <a:ea typeface="Calibri" pitchFamily="34" charset="0"/>
                <a:cs typeface="Times New Roman" pitchFamily="18" charset="0"/>
              </a:rPr>
              <a:t>mointering</a:t>
            </a:r>
            <a:r>
              <a:rPr lang="en-US" dirty="0" smtClean="0">
                <a:latin typeface="Times New Roman" pitchFamily="18" charset="0"/>
                <a:ea typeface="Calibri" pitchFamily="34" charset="0"/>
                <a:cs typeface="Times New Roman" pitchFamily="18" charset="0"/>
              </a:rPr>
              <a:t> and notification android application called </a:t>
            </a:r>
            <a:r>
              <a:rPr lang="en-US" dirty="0" err="1" smtClean="0">
                <a:latin typeface="Times New Roman" pitchFamily="18" charset="0"/>
                <a:ea typeface="Calibri" pitchFamily="34" charset="0"/>
                <a:cs typeface="Times New Roman" pitchFamily="18" charset="0"/>
              </a:rPr>
              <a:t>Blynk</a:t>
            </a:r>
            <a:r>
              <a:rPr lang="en-US" dirty="0" smtClean="0">
                <a:latin typeface="Times New Roman" pitchFamily="18" charset="0"/>
                <a:ea typeface="Calibri" pitchFamily="34" charset="0"/>
                <a:cs typeface="Times New Roman" pitchFamily="18" charset="0"/>
              </a:rPr>
              <a:t> , real time </a:t>
            </a:r>
            <a:r>
              <a:rPr lang="en-US" dirty="0" err="1" smtClean="0">
                <a:latin typeface="Times New Roman" pitchFamily="18" charset="0"/>
                <a:ea typeface="Calibri" pitchFamily="34" charset="0"/>
                <a:cs typeface="Times New Roman" pitchFamily="18" charset="0"/>
              </a:rPr>
              <a:t>mointering</a:t>
            </a:r>
            <a:r>
              <a:rPr lang="en-US" dirty="0" smtClean="0">
                <a:latin typeface="Times New Roman" pitchFamily="18" charset="0"/>
                <a:ea typeface="Calibri" pitchFamily="34" charset="0"/>
                <a:cs typeface="Times New Roman" pitchFamily="18" charset="0"/>
              </a:rPr>
              <a:t> had been designed using </a:t>
            </a:r>
            <a:r>
              <a:rPr lang="en-US" dirty="0" err="1" smtClean="0">
                <a:latin typeface="Times New Roman" pitchFamily="18" charset="0"/>
                <a:ea typeface="Calibri" pitchFamily="34" charset="0"/>
                <a:cs typeface="Times New Roman" pitchFamily="18" charset="0"/>
              </a:rPr>
              <a:t>ThingSpeak</a:t>
            </a:r>
            <a:r>
              <a:rPr lang="en-US" dirty="0" smtClean="0">
                <a:latin typeface="Times New Roman" pitchFamily="18" charset="0"/>
                <a:ea typeface="Calibri" pitchFamily="34" charset="0"/>
                <a:cs typeface="Times New Roman" pitchFamily="18" charset="0"/>
              </a:rPr>
              <a:t> and the programs were uploading into NODE MCU. The project is successfully tested for all the commands and it also ensure security by implementing as a central processing unit. Once the attack is detected, the system send notification to bank and police. The </a:t>
            </a:r>
            <a:r>
              <a:rPr lang="en-US" dirty="0" err="1" smtClean="0">
                <a:latin typeface="Times New Roman" pitchFamily="18" charset="0"/>
                <a:ea typeface="Calibri" pitchFamily="34" charset="0"/>
                <a:cs typeface="Times New Roman" pitchFamily="18" charset="0"/>
              </a:rPr>
              <a:t>ThingSpeak</a:t>
            </a:r>
            <a:r>
              <a:rPr lang="en-US" dirty="0" smtClean="0">
                <a:latin typeface="Times New Roman" pitchFamily="18" charset="0"/>
                <a:ea typeface="Calibri" pitchFamily="34" charset="0"/>
                <a:cs typeface="Times New Roman" pitchFamily="18" charset="0"/>
              </a:rPr>
              <a:t> can </a:t>
            </a:r>
            <a:r>
              <a:rPr lang="en-US" dirty="0" err="1" smtClean="0">
                <a:latin typeface="Times New Roman" pitchFamily="18" charset="0"/>
                <a:ea typeface="Calibri" pitchFamily="34" charset="0"/>
                <a:cs typeface="Times New Roman" pitchFamily="18" charset="0"/>
              </a:rPr>
              <a:t>mointer</a:t>
            </a:r>
            <a:r>
              <a:rPr lang="en-US" dirty="0" smtClean="0">
                <a:latin typeface="Times New Roman" pitchFamily="18" charset="0"/>
                <a:ea typeface="Calibri" pitchFamily="34" charset="0"/>
                <a:cs typeface="Times New Roman" pitchFamily="18" charset="0"/>
              </a:rPr>
              <a:t> each and every second ,can display output in the form of graphs.</a:t>
            </a:r>
            <a:endParaRPr lang="en-US" sz="800" dirty="0" smtClean="0">
              <a:latin typeface="Arial" pitchFamily="34" charset="0"/>
              <a:cs typeface="Arial" pitchFamily="34" charset="0"/>
            </a:endParaRPr>
          </a:p>
          <a:p>
            <a:pPr lvl="0" algn="l" eaLnBrk="0" fontAlgn="base" hangingPunct="0">
              <a:lnSpc>
                <a:spcPct val="100000"/>
              </a:lnSpc>
              <a:spcBef>
                <a:spcPct val="0"/>
              </a:spcBef>
              <a:spcAft>
                <a:spcPct val="0"/>
              </a:spcAft>
            </a:pPr>
            <a:endParaRPr lang="en-US" b="1" dirty="0" smtClean="0">
              <a:latin typeface="Times New Roman" pitchFamily="18" charset="0"/>
              <a:ea typeface="Calibri" pitchFamily="34" charset="0"/>
              <a:cs typeface="Times New Roman" pitchFamily="18" charset="0"/>
            </a:endParaRPr>
          </a:p>
          <a:p>
            <a:pPr lvl="0" algn="l" eaLnBrk="0" fontAlgn="base" hangingPunct="0">
              <a:lnSpc>
                <a:spcPct val="100000"/>
              </a:lnSpc>
              <a:spcBef>
                <a:spcPct val="0"/>
              </a:spcBef>
              <a:spcAft>
                <a:spcPct val="0"/>
              </a:spcAft>
            </a:pPr>
            <a:r>
              <a:rPr lang="en-US" b="1" dirty="0" smtClean="0">
                <a:latin typeface="Times New Roman" pitchFamily="18" charset="0"/>
                <a:ea typeface="Calibri" pitchFamily="34" charset="0"/>
                <a:cs typeface="Times New Roman" pitchFamily="18" charset="0"/>
              </a:rPr>
              <a:t> RESULTS </a:t>
            </a:r>
            <a:endParaRPr lang="en-US" sz="800" dirty="0" smtClean="0">
              <a:latin typeface="Arial" pitchFamily="34" charset="0"/>
              <a:cs typeface="Arial" pitchFamily="34" charset="0"/>
            </a:endParaRPr>
          </a:p>
          <a:p>
            <a:pPr lvl="0" algn="l" eaLnBrk="0" fontAlgn="base" hangingPunct="0">
              <a:lnSpc>
                <a:spcPct val="100000"/>
              </a:lnSpc>
              <a:spcBef>
                <a:spcPct val="0"/>
              </a:spcBef>
              <a:spcAft>
                <a:spcPct val="0"/>
              </a:spcAft>
            </a:pPr>
            <a:r>
              <a:rPr lang="en-US" dirty="0" smtClean="0">
                <a:latin typeface="Times New Roman" pitchFamily="18" charset="0"/>
                <a:ea typeface="Calibri" pitchFamily="34" charset="0"/>
                <a:cs typeface="Times New Roman" pitchFamily="18" charset="0"/>
              </a:rPr>
              <a:t>  The proposed system incorporated with the following features. </a:t>
            </a:r>
            <a:endParaRPr lang="en-US" sz="800" dirty="0" smtClean="0">
              <a:latin typeface="Arial" pitchFamily="34" charset="0"/>
              <a:cs typeface="Arial" pitchFamily="34" charset="0"/>
            </a:endParaRPr>
          </a:p>
          <a:p>
            <a:pPr lvl="0" algn="l" eaLnBrk="0" fontAlgn="base" hangingPunct="0">
              <a:lnSpc>
                <a:spcPct val="100000"/>
              </a:lnSpc>
              <a:spcBef>
                <a:spcPct val="0"/>
              </a:spcBef>
              <a:spcAft>
                <a:spcPct val="0"/>
              </a:spcAft>
              <a:buFontTx/>
              <a:buChar char="•"/>
            </a:pPr>
            <a:r>
              <a:rPr lang="en-US" dirty="0" smtClean="0">
                <a:latin typeface="Times New Roman" pitchFamily="18" charset="0"/>
                <a:ea typeface="Calibri" pitchFamily="34" charset="0"/>
                <a:cs typeface="Times New Roman" pitchFamily="18" charset="0"/>
              </a:rPr>
              <a:t> Quick and appropriate action can be taken easily. </a:t>
            </a:r>
            <a:endParaRPr lang="en-US" sz="800" dirty="0" smtClean="0">
              <a:latin typeface="Arial" pitchFamily="34" charset="0"/>
              <a:cs typeface="Arial" pitchFamily="34" charset="0"/>
            </a:endParaRPr>
          </a:p>
          <a:p>
            <a:pPr lvl="0" algn="l" eaLnBrk="0" fontAlgn="base" hangingPunct="0">
              <a:lnSpc>
                <a:spcPct val="100000"/>
              </a:lnSpc>
              <a:spcBef>
                <a:spcPct val="0"/>
              </a:spcBef>
              <a:spcAft>
                <a:spcPct val="0"/>
              </a:spcAft>
              <a:buFontTx/>
              <a:buChar char="•"/>
            </a:pPr>
            <a:r>
              <a:rPr lang="en-US" dirty="0" smtClean="0">
                <a:latin typeface="Times New Roman" pitchFamily="18" charset="0"/>
                <a:ea typeface="Calibri" pitchFamily="34" charset="0"/>
                <a:cs typeface="Times New Roman" pitchFamily="18" charset="0"/>
              </a:rPr>
              <a:t> Human effort can be reduced. </a:t>
            </a:r>
            <a:endParaRPr lang="en-US" sz="800" dirty="0" smtClean="0">
              <a:latin typeface="Arial" pitchFamily="34" charset="0"/>
              <a:cs typeface="Arial" pitchFamily="34" charset="0"/>
            </a:endParaRPr>
          </a:p>
          <a:p>
            <a:pPr lvl="0" algn="l" eaLnBrk="0" fontAlgn="base" hangingPunct="0">
              <a:lnSpc>
                <a:spcPct val="100000"/>
              </a:lnSpc>
              <a:spcBef>
                <a:spcPct val="0"/>
              </a:spcBef>
              <a:spcAft>
                <a:spcPct val="0"/>
              </a:spcAft>
              <a:buFontTx/>
              <a:buChar char="•"/>
            </a:pPr>
            <a:r>
              <a:rPr lang="en-US" dirty="0" smtClean="0">
                <a:latin typeface="Times New Roman" pitchFamily="18" charset="0"/>
                <a:ea typeface="Calibri" pitchFamily="34" charset="0"/>
                <a:cs typeface="Times New Roman" pitchFamily="18" charset="0"/>
              </a:rPr>
              <a:t> Improved efficiency. </a:t>
            </a:r>
            <a:endParaRPr lang="en-US" sz="800" dirty="0" smtClean="0">
              <a:latin typeface="Arial" pitchFamily="34" charset="0"/>
              <a:cs typeface="Arial" pitchFamily="34" charset="0"/>
            </a:endParaRPr>
          </a:p>
          <a:p>
            <a:pPr lvl="0" algn="l" eaLnBrk="0" fontAlgn="base" hangingPunct="0">
              <a:lnSpc>
                <a:spcPct val="100000"/>
              </a:lnSpc>
              <a:spcBef>
                <a:spcPct val="0"/>
              </a:spcBef>
              <a:spcAft>
                <a:spcPct val="0"/>
              </a:spcAft>
              <a:buFontTx/>
              <a:buChar char="•"/>
            </a:pPr>
            <a:r>
              <a:rPr lang="en-US" dirty="0" smtClean="0">
                <a:latin typeface="Times New Roman" pitchFamily="18" charset="0"/>
                <a:ea typeface="Calibri" pitchFamily="34" charset="0"/>
                <a:cs typeface="Times New Roman" pitchFamily="18" charset="0"/>
              </a:rPr>
              <a:t> Security enhanced for ATM system. </a:t>
            </a:r>
            <a:endParaRPr lang="en-US" sz="800" dirty="0" smtClean="0">
              <a:latin typeface="Arial" pitchFamily="34" charset="0"/>
              <a:cs typeface="Arial" pitchFamily="34" charset="0"/>
            </a:endParaRPr>
          </a:p>
          <a:p>
            <a:pPr lvl="0" algn="l" eaLnBrk="0" fontAlgn="base" hangingPunct="0">
              <a:lnSpc>
                <a:spcPct val="100000"/>
              </a:lnSpc>
              <a:spcBef>
                <a:spcPct val="0"/>
              </a:spcBef>
              <a:spcAft>
                <a:spcPct val="0"/>
              </a:spcAft>
              <a:buFontTx/>
              <a:buChar char="•"/>
            </a:pPr>
            <a:r>
              <a:rPr lang="en-US" dirty="0" smtClean="0">
                <a:latin typeface="Times New Roman" pitchFamily="18" charset="0"/>
                <a:ea typeface="Calibri" pitchFamily="34" charset="0"/>
                <a:cs typeface="Times New Roman" pitchFamily="18" charset="0"/>
              </a:rPr>
              <a:t> Can control remotely from anywhere. </a:t>
            </a:r>
            <a:endParaRPr lang="en-US" sz="800" dirty="0" smtClean="0">
              <a:latin typeface="Arial" pitchFamily="34" charset="0"/>
              <a:cs typeface="Arial" pitchFamily="34" charset="0"/>
            </a:endParaRPr>
          </a:p>
          <a:p>
            <a:pPr lvl="0" algn="l" eaLnBrk="0" fontAlgn="base" hangingPunct="0">
              <a:lnSpc>
                <a:spcPct val="100000"/>
              </a:lnSpc>
              <a:spcBef>
                <a:spcPct val="0"/>
              </a:spcBef>
              <a:spcAft>
                <a:spcPct val="0"/>
              </a:spcAft>
              <a:buFontTx/>
              <a:buChar char="•"/>
            </a:pPr>
            <a:r>
              <a:rPr lang="en-US" dirty="0" smtClean="0">
                <a:latin typeface="Times New Roman" pitchFamily="18" charset="0"/>
                <a:ea typeface="Calibri" pitchFamily="34" charset="0"/>
                <a:cs typeface="Times New Roman" pitchFamily="18" charset="0"/>
              </a:rPr>
              <a:t> Give proper data history for all </a:t>
            </a:r>
            <a:r>
              <a:rPr lang="en-US" dirty="0" err="1" smtClean="0">
                <a:latin typeface="Times New Roman" pitchFamily="18" charset="0"/>
                <a:ea typeface="Calibri" pitchFamily="34" charset="0"/>
                <a:cs typeface="Times New Roman" pitchFamily="18" charset="0"/>
              </a:rPr>
              <a:t>senser</a:t>
            </a:r>
            <a:r>
              <a:rPr lang="en-US" dirty="0" smtClean="0">
                <a:latin typeface="Times New Roman" pitchFamily="18" charset="0"/>
                <a:ea typeface="Calibri" pitchFamily="34" charset="0"/>
                <a:cs typeface="Times New Roman" pitchFamily="18" charset="0"/>
              </a:rPr>
              <a:t> reading.</a:t>
            </a:r>
            <a:endParaRPr lang="en-US" sz="800" dirty="0" smtClean="0">
              <a:latin typeface="Arial" pitchFamily="34" charset="0"/>
              <a:cs typeface="Arial" pitchFamily="34" charset="0"/>
            </a:endParaRPr>
          </a:p>
          <a:p>
            <a:pPr lvl="0" algn="l" eaLnBrk="0" fontAlgn="base" hangingPunct="0">
              <a:lnSpc>
                <a:spcPct val="100000"/>
              </a:lnSpc>
              <a:spcBef>
                <a:spcPct val="0"/>
              </a:spcBef>
              <a:spcAft>
                <a:spcPct val="0"/>
              </a:spcAft>
              <a:buFontTx/>
              <a:buChar char="•"/>
            </a:pPr>
            <a:r>
              <a:rPr lang="en-US" dirty="0" smtClean="0">
                <a:latin typeface="Times New Roman" pitchFamily="18" charset="0"/>
                <a:ea typeface="Calibri" pitchFamily="34" charset="0"/>
                <a:cs typeface="Times New Roman" pitchFamily="18" charset="0"/>
              </a:rPr>
              <a:t> Provide </a:t>
            </a:r>
            <a:r>
              <a:rPr lang="en-US" dirty="0" err="1" smtClean="0">
                <a:latin typeface="Times New Roman" pitchFamily="18" charset="0"/>
                <a:ea typeface="Calibri" pitchFamily="34" charset="0"/>
                <a:cs typeface="Times New Roman" pitchFamily="18" charset="0"/>
              </a:rPr>
              <a:t>maintance</a:t>
            </a:r>
            <a:r>
              <a:rPr lang="en-US" dirty="0" smtClean="0">
                <a:latin typeface="Times New Roman" pitchFamily="18" charset="0"/>
                <a:ea typeface="Calibri" pitchFamily="34" charset="0"/>
                <a:cs typeface="Times New Roman" pitchFamily="18" charset="0"/>
              </a:rPr>
              <a:t> and controlling system</a:t>
            </a:r>
            <a:endParaRPr lang="en-US" sz="800" dirty="0" smtClean="0">
              <a:latin typeface="Arial" pitchFamily="34" charset="0"/>
              <a:cs typeface="Arial" pitchFamily="34" charset="0"/>
            </a:endParaRPr>
          </a:p>
          <a:p>
            <a:endParaRPr lang="en-US" dirty="0"/>
          </a:p>
        </p:txBody>
      </p:sp>
      <p:pic>
        <p:nvPicPr>
          <p:cNvPr id="111617" name="Picture 1" descr="C:\Users\HP\Desktop\MAIN PROJECT\ARK MAIN PROJECT\images (2).jpg"/>
          <p:cNvPicPr>
            <a:picLocks noChangeAspect="1" noChangeArrowheads="1"/>
          </p:cNvPicPr>
          <p:nvPr/>
        </p:nvPicPr>
        <p:blipFill>
          <a:blip r:embed="rId2"/>
          <a:srcRect/>
          <a:stretch>
            <a:fillRect/>
          </a:stretch>
        </p:blipFill>
        <p:spPr bwMode="auto">
          <a:xfrm>
            <a:off x="8624286" y="3185211"/>
            <a:ext cx="2598771" cy="2625039"/>
          </a:xfrm>
          <a:prstGeom prst="rect">
            <a:avLst/>
          </a:prstGeom>
          <a:noFill/>
        </p:spPr>
      </p:pic>
    </p:spTree>
    <p:extLst>
      <p:ext uri="{BB962C8B-B14F-4D97-AF65-F5344CB8AC3E}">
        <p14:creationId xmlns="" xmlns:p14="http://schemas.microsoft.com/office/powerpoint/2010/main" val="18306116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146" y="606392"/>
            <a:ext cx="4072726" cy="952901"/>
          </a:xfrm>
        </p:spPr>
        <p:txBody>
          <a:bodyPr/>
          <a:lstStyle/>
          <a:p>
            <a:r>
              <a:rPr lang="en-IN" dirty="0" smtClean="0"/>
              <a:t>implementation</a:t>
            </a:r>
            <a:endParaRPr lang="en-US" dirty="0"/>
          </a:p>
        </p:txBody>
      </p:sp>
      <p:sp>
        <p:nvSpPr>
          <p:cNvPr id="226305" name="Rectangle 1"/>
          <p:cNvSpPr>
            <a:spLocks noChangeArrowheads="1"/>
          </p:cNvSpPr>
          <p:nvPr/>
        </p:nvSpPr>
        <p:spPr bwMode="auto">
          <a:xfrm>
            <a:off x="1010654" y="1693176"/>
            <a:ext cx="10193152" cy="38318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Installation of the hardware required for “SMART ATM SURVEILLANCE SYSTEM”, is required special hardware (Arduino UNO, Node MCU,LDR,DHT11,viberation sensor) which is to be installed for the working of both software and  hardware. This can be worked on any system that support </a:t>
            </a:r>
            <a:r>
              <a:rPr kumimoji="0" lang="en-US"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Ardunio</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IDE,ThingSpeak</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and a mobile device which support </a:t>
            </a:r>
            <a:r>
              <a:rPr kumimoji="0" lang="en-US"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Blynk.Since</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the application is being developed with a server configured machine with a machine language. This case study is comparatively easy to implement. There are some technical risks where we can </a:t>
            </a:r>
            <a:r>
              <a:rPr kumimoji="0" lang="en-US"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mointer</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Only five ATM through </a:t>
            </a:r>
            <a:r>
              <a:rPr kumimoji="0" lang="en-US"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ThingSpeak</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t>
            </a:r>
            <a:r>
              <a:rPr kumimoji="0" lang="en-US"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freeof</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cost. As a prerequisite you have to study about </a:t>
            </a:r>
            <a:r>
              <a:rPr kumimoji="0" lang="en-US"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ThingSpeak,Basic</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of </a:t>
            </a:r>
            <a:r>
              <a:rPr kumimoji="0" lang="en-US"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Ardunio</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Ardunio</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r>
              <a:rPr kumimoji="0" lang="en-US"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coding,basic</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of electronics and working different </a:t>
            </a:r>
            <a:r>
              <a:rPr kumimoji="0" lang="en-US" b="0" i="0" u="none" strike="noStrike" cap="none" normalizeH="0" baseline="0" dirty="0" err="1" smtClean="0">
                <a:ln>
                  <a:noFill/>
                </a:ln>
                <a:solidFill>
                  <a:schemeClr val="tx1"/>
                </a:solidFill>
                <a:effectLst/>
                <a:latin typeface="Times New Roman" pitchFamily="18" charset="0"/>
                <a:ea typeface="Calibri" pitchFamily="34" charset="0"/>
                <a:cs typeface="Times New Roman" pitchFamily="18" charset="0"/>
              </a:rPr>
              <a:t>sensors,other</a:t>
            </a:r>
            <a:r>
              <a:rPr kumimoji="0" lang="en-US"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commonly used functionality will reduce our work and make the case study a beautiful one</a:t>
            </a:r>
            <a:r>
              <a:rPr kumimoji="0" lang="en-US" b="0" i="0" u="none" strike="noStrike" cap="none" normalizeH="0" baseline="0" dirty="0" smtClean="0">
                <a:ln>
                  <a:noFill/>
                </a:ln>
                <a:solidFill>
                  <a:schemeClr val="tx1"/>
                </a:solidFill>
                <a:effectLst/>
                <a:latin typeface="Times New Roman" pitchFamily="18" charset="0"/>
                <a:cs typeface="Times New Roman" pitchFamily="18" charset="0"/>
              </a:rPr>
              <a:t> </a:t>
            </a:r>
          </a:p>
        </p:txBody>
      </p:sp>
      <p:pic>
        <p:nvPicPr>
          <p:cNvPr id="226306" name="Picture 2" descr="C:\Users\HP\Desktop\MAIN PROJECT\ARK MAIN PROJECT\download.png"/>
          <p:cNvPicPr>
            <a:picLocks noChangeAspect="1" noChangeArrowheads="1"/>
          </p:cNvPicPr>
          <p:nvPr/>
        </p:nvPicPr>
        <p:blipFill>
          <a:blip r:embed="rId2"/>
          <a:srcRect/>
          <a:stretch>
            <a:fillRect/>
          </a:stretch>
        </p:blipFill>
        <p:spPr bwMode="auto">
          <a:xfrm>
            <a:off x="9610424" y="269507"/>
            <a:ext cx="2057400" cy="1636295"/>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solidFill>
                  <a:schemeClr val="bg1"/>
                </a:solidFill>
              </a:rPr>
              <a:t>SCREENSHOTS</a:t>
            </a:r>
            <a:endParaRPr lang="en-US" dirty="0">
              <a:solidFill>
                <a:schemeClr val="bg1"/>
              </a:solidFill>
            </a:endParaRPr>
          </a:p>
        </p:txBody>
      </p:sp>
      <p:pic>
        <p:nvPicPr>
          <p:cNvPr id="5" name="Picture 4"/>
          <p:cNvPicPr/>
          <p:nvPr/>
        </p:nvPicPr>
        <p:blipFill>
          <a:blip r:embed="rId2" cstate="print"/>
          <a:srcRect/>
          <a:stretch>
            <a:fillRect/>
          </a:stretch>
        </p:blipFill>
        <p:spPr bwMode="auto">
          <a:xfrm>
            <a:off x="5784783" y="404260"/>
            <a:ext cx="4485373" cy="3024739"/>
          </a:xfrm>
          <a:prstGeom prst="rect">
            <a:avLst/>
          </a:prstGeom>
          <a:noFill/>
          <a:ln w="9525">
            <a:noFill/>
            <a:miter lim="800000"/>
            <a:headEnd/>
            <a:tailEnd/>
          </a:ln>
        </p:spPr>
      </p:pic>
      <p:pic>
        <p:nvPicPr>
          <p:cNvPr id="6" name="Picture 5" descr="C:\Users\HP\Downloads\20200626_222230.jpg"/>
          <p:cNvPicPr/>
          <p:nvPr/>
        </p:nvPicPr>
        <p:blipFill>
          <a:blip r:embed="rId3" cstate="print"/>
          <a:srcRect/>
          <a:stretch>
            <a:fillRect/>
          </a:stretch>
        </p:blipFill>
        <p:spPr bwMode="auto">
          <a:xfrm>
            <a:off x="5784783" y="3696100"/>
            <a:ext cx="4677879" cy="2887579"/>
          </a:xfrm>
          <a:prstGeom prst="rect">
            <a:avLst/>
          </a:prstGeom>
          <a:noFill/>
          <a:ln w="9525">
            <a:noFill/>
            <a:miter lim="800000"/>
            <a:headEnd/>
            <a:tailEnd/>
          </a:ln>
        </p:spPr>
      </p:pic>
      <p:pic>
        <p:nvPicPr>
          <p:cNvPr id="225282" name="Picture 2" descr="C:\Users\HP\Desktop\MAIN PROJECT\ARK MAIN PROJECT\cyber-attack-in-bank.png"/>
          <p:cNvPicPr>
            <a:picLocks noChangeAspect="1" noChangeArrowheads="1"/>
          </p:cNvPicPr>
          <p:nvPr/>
        </p:nvPicPr>
        <p:blipFill>
          <a:blip r:embed="rId4"/>
          <a:srcRect/>
          <a:stretch>
            <a:fillRect/>
          </a:stretch>
        </p:blipFill>
        <p:spPr bwMode="auto">
          <a:xfrm>
            <a:off x="374145" y="3303871"/>
            <a:ext cx="3678091" cy="1633889"/>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 xmlns:a16="http://schemas.microsoft.com/office/drawing/2014/main" id="{413197DC-230C-7B40-8152-6D2DDAFB5243}"/>
              </a:ext>
            </a:extLst>
          </p:cNvPr>
          <p:cNvPicPr>
            <a:picLocks noGrp="1" noChangeAspect="1"/>
          </p:cNvPicPr>
          <p:nvPr>
            <p:ph type="pic" sz="quarter" idx="13"/>
          </p:nvPr>
        </p:nvPicPr>
        <p:blipFill>
          <a:blip r:embed="rId2"/>
          <a:srcRect t="7845" b="7845"/>
          <a:stretch>
            <a:fillRect/>
          </a:stretch>
        </p:blipFill>
        <p:spPr/>
      </p:pic>
      <p:sp>
        <p:nvSpPr>
          <p:cNvPr id="5" name="Text Placeholder 4">
            <a:extLst>
              <a:ext uri="{FF2B5EF4-FFF2-40B4-BE49-F238E27FC236}">
                <a16:creationId xmlns="" xmlns:a16="http://schemas.microsoft.com/office/drawing/2014/main" id="{F1A3A6AF-6848-2E4A-B18C-D941ABE9325D}"/>
              </a:ext>
            </a:extLst>
          </p:cNvPr>
          <p:cNvSpPr>
            <a:spLocks noGrp="1"/>
          </p:cNvSpPr>
          <p:nvPr>
            <p:ph type="body" sz="quarter" idx="14"/>
          </p:nvPr>
        </p:nvSpPr>
        <p:spPr>
          <a:xfrm>
            <a:off x="381000" y="371475"/>
            <a:ext cx="11449050" cy="6267450"/>
          </a:xfrm>
          <a:solidFill>
            <a:schemeClr val="accent1">
              <a:alpha val="77000"/>
            </a:schemeClr>
          </a:solidFill>
        </p:spPr>
        <p:txBody>
          <a:bodyPr/>
          <a:lstStyle/>
          <a:p>
            <a:endParaRPr lang="en-US" dirty="0"/>
          </a:p>
        </p:txBody>
      </p:sp>
      <p:sp>
        <p:nvSpPr>
          <p:cNvPr id="3" name="Title 2">
            <a:extLst>
              <a:ext uri="{FF2B5EF4-FFF2-40B4-BE49-F238E27FC236}">
                <a16:creationId xmlns="" xmlns:a16="http://schemas.microsoft.com/office/drawing/2014/main" id="{3636730A-AFE1-8641-89BE-CF971CA23E5D}"/>
              </a:ext>
            </a:extLst>
          </p:cNvPr>
          <p:cNvSpPr>
            <a:spLocks noGrp="1"/>
          </p:cNvSpPr>
          <p:nvPr>
            <p:ph type="title"/>
          </p:nvPr>
        </p:nvSpPr>
        <p:spPr>
          <a:xfrm>
            <a:off x="838200" y="371475"/>
            <a:ext cx="8572499" cy="1704975"/>
          </a:xfrm>
        </p:spPr>
        <p:txBody>
          <a:bodyPr>
            <a:normAutofit/>
          </a:bodyPr>
          <a:lstStyle/>
          <a:p>
            <a:r>
              <a:rPr lang="en-IN" sz="4400" b="1" dirty="0" smtClean="0">
                <a:solidFill>
                  <a:schemeClr val="bg1"/>
                </a:solidFill>
                <a:latin typeface="Baskerville Old Face" pitchFamily="18" charset="0"/>
              </a:rPr>
              <a:t>       </a:t>
            </a:r>
            <a:r>
              <a:rPr lang="en-IN" sz="4400" b="1" u="sng" dirty="0" smtClean="0">
                <a:solidFill>
                  <a:schemeClr val="bg1"/>
                </a:solidFill>
                <a:latin typeface="Baskerville Old Face" pitchFamily="18" charset="0"/>
              </a:rPr>
              <a:t>Problem statement</a:t>
            </a:r>
            <a:endParaRPr lang="en-US" sz="4400" b="1" u="sng" dirty="0">
              <a:solidFill>
                <a:schemeClr val="bg1"/>
              </a:solidFill>
              <a:latin typeface="Baskerville Old Face" pitchFamily="18" charset="0"/>
            </a:endParaRPr>
          </a:p>
        </p:txBody>
      </p:sp>
      <p:sp>
        <p:nvSpPr>
          <p:cNvPr id="8" name="TextBox 7"/>
          <p:cNvSpPr txBox="1"/>
          <p:nvPr/>
        </p:nvSpPr>
        <p:spPr>
          <a:xfrm>
            <a:off x="1126886" y="2667001"/>
            <a:ext cx="3740390" cy="1384995"/>
          </a:xfrm>
          <a:prstGeom prst="rect">
            <a:avLst/>
          </a:prstGeom>
          <a:noFill/>
        </p:spPr>
        <p:txBody>
          <a:bodyPr wrap="square" rtlCol="0">
            <a:spAutoFit/>
          </a:bodyPr>
          <a:lstStyle/>
          <a:p>
            <a:r>
              <a:rPr lang="en-US" sz="2800" b="1" dirty="0" smtClean="0">
                <a:solidFill>
                  <a:schemeClr val="tx1">
                    <a:lumMod val="95000"/>
                    <a:lumOff val="5000"/>
                  </a:schemeClr>
                </a:solidFill>
                <a:latin typeface="Microsoft Himalaya" pitchFamily="2" charset="0"/>
                <a:ea typeface="Microsoft Himalaya" pitchFamily="2" charset="0"/>
                <a:cs typeface="Microsoft Himalaya" pitchFamily="2" charset="0"/>
              </a:rPr>
              <a:t> LACK  OF  PROPER  PROTECTION  FROM  ATM  PHYSICAL  ATTACK. </a:t>
            </a:r>
            <a:endParaRPr lang="en-US" sz="2800" dirty="0">
              <a:solidFill>
                <a:schemeClr val="tx1">
                  <a:lumMod val="95000"/>
                  <a:lumOff val="5000"/>
                </a:schemeClr>
              </a:solidFill>
            </a:endParaRPr>
          </a:p>
        </p:txBody>
      </p:sp>
      <p:sp>
        <p:nvSpPr>
          <p:cNvPr id="10" name="TextBox 9"/>
          <p:cNvSpPr txBox="1"/>
          <p:nvPr/>
        </p:nvSpPr>
        <p:spPr>
          <a:xfrm>
            <a:off x="4722933" y="2667000"/>
            <a:ext cx="3316167" cy="1384995"/>
          </a:xfrm>
          <a:prstGeom prst="rect">
            <a:avLst/>
          </a:prstGeom>
          <a:noFill/>
        </p:spPr>
        <p:txBody>
          <a:bodyPr wrap="square" rtlCol="0">
            <a:spAutoFit/>
          </a:bodyPr>
          <a:lstStyle/>
          <a:p>
            <a:r>
              <a:rPr lang="en-US" sz="2800" b="1" dirty="0" smtClean="0">
                <a:latin typeface="Microsoft Himalaya" pitchFamily="2" charset="0"/>
                <a:ea typeface="Microsoft Himalaya" pitchFamily="2" charset="0"/>
                <a:cs typeface="Microsoft Himalaya" pitchFamily="2" charset="0"/>
              </a:rPr>
              <a:t> LACK OF  PROPER  MAINTENANCE FOR  ATM &amp; NEARBY  COMPONENTS.  </a:t>
            </a:r>
            <a:endParaRPr lang="en-US" sz="2800" dirty="0"/>
          </a:p>
        </p:txBody>
      </p:sp>
      <p:sp>
        <p:nvSpPr>
          <p:cNvPr id="12" name="TextBox 11"/>
          <p:cNvSpPr txBox="1"/>
          <p:nvPr/>
        </p:nvSpPr>
        <p:spPr>
          <a:xfrm>
            <a:off x="8648700" y="2667001"/>
            <a:ext cx="2705099" cy="1661993"/>
          </a:xfrm>
          <a:prstGeom prst="rect">
            <a:avLst/>
          </a:prstGeom>
          <a:noFill/>
        </p:spPr>
        <p:txBody>
          <a:bodyPr wrap="square" rtlCol="0">
            <a:spAutoFit/>
          </a:bodyPr>
          <a:lstStyle/>
          <a:p>
            <a:r>
              <a:rPr lang="en-US" sz="2800" b="1" dirty="0" smtClean="0">
                <a:latin typeface="Microsoft Himalaya" pitchFamily="2" charset="0"/>
                <a:ea typeface="Microsoft Himalaya" pitchFamily="2" charset="0"/>
                <a:cs typeface="Microsoft Himalaya" pitchFamily="2" charset="0"/>
              </a:rPr>
              <a:t>SAVE  OPERATORS  FROM  LOT  OF HARDSHIP AND TIME.</a:t>
            </a:r>
          </a:p>
          <a:p>
            <a:endParaRPr lang="en-US" dirty="0"/>
          </a:p>
        </p:txBody>
      </p:sp>
      <p:sp>
        <p:nvSpPr>
          <p:cNvPr id="13" name="Graphic 36">
            <a:extLst>
              <a:ext uri="{FF2B5EF4-FFF2-40B4-BE49-F238E27FC236}">
                <a16:creationId xmlns="" xmlns:a16="http://schemas.microsoft.com/office/drawing/2014/main" id="{3487D141-F4EA-F847-BE34-0FF7A7363CCB}"/>
              </a:ext>
            </a:extLst>
          </p:cNvPr>
          <p:cNvSpPr/>
          <p:nvPr/>
        </p:nvSpPr>
        <p:spPr>
          <a:xfrm>
            <a:off x="4434248" y="2739469"/>
            <a:ext cx="288685" cy="288685"/>
          </a:xfrm>
          <a:custGeom>
            <a:avLst/>
            <a:gdLst>
              <a:gd name="connsiteX0" fmla="*/ 319528 w 330200"/>
              <a:gd name="connsiteY0" fmla="*/ 71324 h 330200"/>
              <a:gd name="connsiteX1" fmla="*/ 313584 w 330200"/>
              <a:gd name="connsiteY1" fmla="*/ 70192 h 330200"/>
              <a:gd name="connsiteX2" fmla="*/ 301886 w 330200"/>
              <a:gd name="connsiteY2" fmla="*/ 75475 h 330200"/>
              <a:gd name="connsiteX3" fmla="*/ 263300 w 330200"/>
              <a:gd name="connsiteY3" fmla="*/ 114061 h 330200"/>
              <a:gd name="connsiteX4" fmla="*/ 224053 w 330200"/>
              <a:gd name="connsiteY4" fmla="*/ 106608 h 330200"/>
              <a:gd name="connsiteX5" fmla="*/ 216977 w 330200"/>
              <a:gd name="connsiteY5" fmla="*/ 66890 h 330200"/>
              <a:gd name="connsiteX6" fmla="*/ 255186 w 330200"/>
              <a:gd name="connsiteY6" fmla="*/ 28303 h 330200"/>
              <a:gd name="connsiteX7" fmla="*/ 258960 w 330200"/>
              <a:gd name="connsiteY7" fmla="*/ 10756 h 330200"/>
              <a:gd name="connsiteX8" fmla="*/ 244337 w 330200"/>
              <a:gd name="connsiteY8" fmla="*/ 1 h 330200"/>
              <a:gd name="connsiteX9" fmla="*/ 239431 w 330200"/>
              <a:gd name="connsiteY9" fmla="*/ 1 h 330200"/>
              <a:gd name="connsiteX10" fmla="*/ 148717 w 330200"/>
              <a:gd name="connsiteY10" fmla="*/ 90047 h 330200"/>
              <a:gd name="connsiteX11" fmla="*/ 156503 w 330200"/>
              <a:gd name="connsiteY11" fmla="*/ 127080 h 330200"/>
              <a:gd name="connsiteX12" fmla="*/ 48670 w 330200"/>
              <a:gd name="connsiteY12" fmla="*/ 234914 h 330200"/>
              <a:gd name="connsiteX13" fmla="*/ 21593 w 330200"/>
              <a:gd name="connsiteY13" fmla="*/ 262085 h 330200"/>
              <a:gd name="connsiteX14" fmla="*/ 9895 w 330200"/>
              <a:gd name="connsiteY14" fmla="*/ 320766 h 330200"/>
              <a:gd name="connsiteX15" fmla="*/ 31877 w 330200"/>
              <a:gd name="connsiteY15" fmla="*/ 330201 h 330200"/>
              <a:gd name="connsiteX16" fmla="*/ 68293 w 330200"/>
              <a:gd name="connsiteY16" fmla="*/ 308785 h 330200"/>
              <a:gd name="connsiteX17" fmla="*/ 203203 w 330200"/>
              <a:gd name="connsiteY17" fmla="*/ 173780 h 330200"/>
              <a:gd name="connsiteX18" fmla="*/ 322578 w 330200"/>
              <a:gd name="connsiteY18" fmla="*/ 127727 h 330200"/>
              <a:gd name="connsiteX19" fmla="*/ 330189 w 330200"/>
              <a:gd name="connsiteY19" fmla="*/ 85853 h 330200"/>
              <a:gd name="connsiteX20" fmla="*/ 319528 w 330200"/>
              <a:gd name="connsiteY20" fmla="*/ 71324 h 330200"/>
              <a:gd name="connsiteX21" fmla="*/ 292451 w 330200"/>
              <a:gd name="connsiteY21" fmla="*/ 143213 h 330200"/>
              <a:gd name="connsiteX22" fmla="*/ 200467 w 330200"/>
              <a:gd name="connsiteY22" fmla="*/ 153496 h 330200"/>
              <a:gd name="connsiteX23" fmla="*/ 56594 w 330200"/>
              <a:gd name="connsiteY23" fmla="*/ 297181 h 330200"/>
              <a:gd name="connsiteX24" fmla="*/ 31877 w 330200"/>
              <a:gd name="connsiteY24" fmla="*/ 313691 h 330200"/>
              <a:gd name="connsiteX25" fmla="*/ 21593 w 330200"/>
              <a:gd name="connsiteY25" fmla="*/ 308785 h 330200"/>
              <a:gd name="connsiteX26" fmla="*/ 33292 w 330200"/>
              <a:gd name="connsiteY26" fmla="*/ 273784 h 330200"/>
              <a:gd name="connsiteX27" fmla="*/ 176787 w 330200"/>
              <a:gd name="connsiteY27" fmla="*/ 130099 h 330200"/>
              <a:gd name="connsiteX28" fmla="*/ 200234 w 330200"/>
              <a:gd name="connsiteY28" fmla="*/ 28159 h 330200"/>
              <a:gd name="connsiteX29" fmla="*/ 239431 w 330200"/>
              <a:gd name="connsiteY29" fmla="*/ 16888 h 330200"/>
              <a:gd name="connsiteX30" fmla="*/ 243488 w 330200"/>
              <a:gd name="connsiteY30" fmla="*/ 16888 h 330200"/>
              <a:gd name="connsiteX31" fmla="*/ 198769 w 330200"/>
              <a:gd name="connsiteY31" fmla="*/ 61418 h 330200"/>
              <a:gd name="connsiteX32" fmla="*/ 209901 w 330200"/>
              <a:gd name="connsiteY32" fmla="*/ 120382 h 330200"/>
              <a:gd name="connsiteX33" fmla="*/ 268771 w 330200"/>
              <a:gd name="connsiteY33" fmla="*/ 131515 h 330200"/>
              <a:gd name="connsiteX34" fmla="*/ 313584 w 330200"/>
              <a:gd name="connsiteY34" fmla="*/ 86796 h 330200"/>
              <a:gd name="connsiteX35" fmla="*/ 292452 w 330200"/>
              <a:gd name="connsiteY35" fmla="*/ 143213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30200" h="330200">
                <a:moveTo>
                  <a:pt x="319528" y="71324"/>
                </a:moveTo>
                <a:cubicBezTo>
                  <a:pt x="317633" y="70586"/>
                  <a:pt x="315618" y="70202"/>
                  <a:pt x="313584" y="70192"/>
                </a:cubicBezTo>
                <a:cubicBezTo>
                  <a:pt x="309124" y="70270"/>
                  <a:pt x="304893" y="72181"/>
                  <a:pt x="301886" y="75475"/>
                </a:cubicBezTo>
                <a:lnTo>
                  <a:pt x="263300" y="114061"/>
                </a:lnTo>
                <a:lnTo>
                  <a:pt x="224053" y="106608"/>
                </a:lnTo>
                <a:lnTo>
                  <a:pt x="216977" y="66890"/>
                </a:lnTo>
                <a:lnTo>
                  <a:pt x="255186" y="28303"/>
                </a:lnTo>
                <a:cubicBezTo>
                  <a:pt x="259769" y="23697"/>
                  <a:pt x="261244" y="16839"/>
                  <a:pt x="258960" y="10756"/>
                </a:cubicBezTo>
                <a:cubicBezTo>
                  <a:pt x="256630" y="4603"/>
                  <a:pt x="250904" y="392"/>
                  <a:pt x="244337" y="1"/>
                </a:cubicBezTo>
                <a:lnTo>
                  <a:pt x="239431" y="1"/>
                </a:lnTo>
                <a:cubicBezTo>
                  <a:pt x="189515" y="-184"/>
                  <a:pt x="148902" y="40132"/>
                  <a:pt x="148717" y="90047"/>
                </a:cubicBezTo>
                <a:cubicBezTo>
                  <a:pt x="148670" y="102803"/>
                  <a:pt x="151324" y="115424"/>
                  <a:pt x="156503" y="127080"/>
                </a:cubicBezTo>
                <a:lnTo>
                  <a:pt x="48670" y="234914"/>
                </a:lnTo>
                <a:lnTo>
                  <a:pt x="21593" y="262085"/>
                </a:lnTo>
                <a:cubicBezTo>
                  <a:pt x="10272" y="273595"/>
                  <a:pt x="-13408" y="297181"/>
                  <a:pt x="9895" y="320766"/>
                </a:cubicBezTo>
                <a:cubicBezTo>
                  <a:pt x="15649" y="326749"/>
                  <a:pt x="23576" y="330151"/>
                  <a:pt x="31877" y="330201"/>
                </a:cubicBezTo>
                <a:cubicBezTo>
                  <a:pt x="46971" y="330201"/>
                  <a:pt x="58293" y="318879"/>
                  <a:pt x="68293" y="308785"/>
                </a:cubicBezTo>
                <a:lnTo>
                  <a:pt x="203203" y="173780"/>
                </a:lnTo>
                <a:cubicBezTo>
                  <a:pt x="248885" y="194027"/>
                  <a:pt x="302331" y="173409"/>
                  <a:pt x="322578" y="127727"/>
                </a:cubicBezTo>
                <a:cubicBezTo>
                  <a:pt x="328409" y="114572"/>
                  <a:pt x="331018" y="100217"/>
                  <a:pt x="330189" y="85853"/>
                </a:cubicBezTo>
                <a:cubicBezTo>
                  <a:pt x="329801" y="79335"/>
                  <a:pt x="325629" y="73649"/>
                  <a:pt x="319528" y="71324"/>
                </a:cubicBezTo>
                <a:close/>
                <a:moveTo>
                  <a:pt x="292451" y="143213"/>
                </a:moveTo>
                <a:cubicBezTo>
                  <a:pt x="267939" y="167671"/>
                  <a:pt x="229775" y="171937"/>
                  <a:pt x="200467" y="153496"/>
                </a:cubicBezTo>
                <a:lnTo>
                  <a:pt x="56594" y="297181"/>
                </a:lnTo>
                <a:cubicBezTo>
                  <a:pt x="48387" y="305388"/>
                  <a:pt x="40084" y="313691"/>
                  <a:pt x="31877" y="313691"/>
                </a:cubicBezTo>
                <a:cubicBezTo>
                  <a:pt x="27916" y="313557"/>
                  <a:pt x="24189" y="311779"/>
                  <a:pt x="21593" y="308785"/>
                </a:cubicBezTo>
                <a:cubicBezTo>
                  <a:pt x="9895" y="297181"/>
                  <a:pt x="21593" y="285482"/>
                  <a:pt x="33292" y="273784"/>
                </a:cubicBezTo>
                <a:lnTo>
                  <a:pt x="176787" y="130099"/>
                </a:lnTo>
                <a:cubicBezTo>
                  <a:pt x="155112" y="95475"/>
                  <a:pt x="165609" y="49834"/>
                  <a:pt x="200234" y="28159"/>
                </a:cubicBezTo>
                <a:cubicBezTo>
                  <a:pt x="211985" y="20803"/>
                  <a:pt x="225567" y="16897"/>
                  <a:pt x="239431" y="16888"/>
                </a:cubicBezTo>
                <a:lnTo>
                  <a:pt x="243488" y="16888"/>
                </a:lnTo>
                <a:lnTo>
                  <a:pt x="198769" y="61418"/>
                </a:lnTo>
                <a:lnTo>
                  <a:pt x="209901" y="120382"/>
                </a:lnTo>
                <a:lnTo>
                  <a:pt x="268771" y="131515"/>
                </a:lnTo>
                <a:lnTo>
                  <a:pt x="313584" y="86796"/>
                </a:lnTo>
                <a:cubicBezTo>
                  <a:pt x="314865" y="107749"/>
                  <a:pt x="307182" y="128258"/>
                  <a:pt x="292452" y="143213"/>
                </a:cubicBezTo>
                <a:close/>
              </a:path>
            </a:pathLst>
          </a:custGeom>
          <a:solidFill>
            <a:schemeClr val="tx1"/>
          </a:solidFill>
          <a:ln w="9253" cap="flat">
            <a:noFill/>
            <a:prstDash val="solid"/>
            <a:miter/>
          </a:ln>
        </p:spPr>
        <p:txBody>
          <a:bodyPr rtlCol="0" anchor="ctr"/>
          <a:lstStyle/>
          <a:p>
            <a:endParaRPr lang="en-US" dirty="0">
              <a:latin typeface="Oswald Medium" pitchFamily="2" charset="77"/>
            </a:endParaRPr>
          </a:p>
        </p:txBody>
      </p:sp>
      <p:sp>
        <p:nvSpPr>
          <p:cNvPr id="15" name="Freeform 14">
            <a:extLst>
              <a:ext uri="{FF2B5EF4-FFF2-40B4-BE49-F238E27FC236}">
                <a16:creationId xmlns="" xmlns:a16="http://schemas.microsoft.com/office/drawing/2014/main" id="{71BA97E0-E410-2A4F-975D-672F89923A73}"/>
              </a:ext>
            </a:extLst>
          </p:cNvPr>
          <p:cNvSpPr/>
          <p:nvPr/>
        </p:nvSpPr>
        <p:spPr>
          <a:xfrm>
            <a:off x="838200" y="2760885"/>
            <a:ext cx="288685" cy="288685"/>
          </a:xfrm>
          <a:custGeom>
            <a:avLst/>
            <a:gdLst>
              <a:gd name="connsiteX0" fmla="*/ 123778 w 330200"/>
              <a:gd name="connsiteY0" fmla="*/ 236518 h 330200"/>
              <a:gd name="connsiteX1" fmla="*/ 104909 w 330200"/>
              <a:gd name="connsiteY1" fmla="*/ 245952 h 330200"/>
              <a:gd name="connsiteX2" fmla="*/ 65757 w 330200"/>
              <a:gd name="connsiteY2" fmla="*/ 263500 h 330200"/>
              <a:gd name="connsiteX3" fmla="*/ 16510 w 330200"/>
              <a:gd name="connsiteY3" fmla="*/ 297180 h 330200"/>
              <a:gd name="connsiteX4" fmla="*/ 33020 w 330200"/>
              <a:gd name="connsiteY4" fmla="*/ 313690 h 330200"/>
              <a:gd name="connsiteX5" fmla="*/ 297180 w 330200"/>
              <a:gd name="connsiteY5" fmla="*/ 313690 h 330200"/>
              <a:gd name="connsiteX6" fmla="*/ 314067 w 330200"/>
              <a:gd name="connsiteY6" fmla="*/ 297557 h 330200"/>
              <a:gd name="connsiteX7" fmla="*/ 264820 w 330200"/>
              <a:gd name="connsiteY7" fmla="*/ 263877 h 330200"/>
              <a:gd name="connsiteX8" fmla="*/ 224819 w 330200"/>
              <a:gd name="connsiteY8" fmla="*/ 245952 h 330200"/>
              <a:gd name="connsiteX9" fmla="*/ 205950 w 330200"/>
              <a:gd name="connsiteY9" fmla="*/ 236518 h 330200"/>
              <a:gd name="connsiteX10" fmla="*/ 123778 w 330200"/>
              <a:gd name="connsiteY10" fmla="*/ 236518 h 330200"/>
              <a:gd name="connsiteX11" fmla="*/ 165100 w 330200"/>
              <a:gd name="connsiteY11" fmla="*/ 183686 h 330200"/>
              <a:gd name="connsiteX12" fmla="*/ 144439 w 330200"/>
              <a:gd name="connsiteY12" fmla="*/ 189818 h 330200"/>
              <a:gd name="connsiteX13" fmla="*/ 165100 w 330200"/>
              <a:gd name="connsiteY13" fmla="*/ 196045 h 330200"/>
              <a:gd name="connsiteX14" fmla="*/ 185761 w 330200"/>
              <a:gd name="connsiteY14" fmla="*/ 189818 h 330200"/>
              <a:gd name="connsiteX15" fmla="*/ 165100 w 330200"/>
              <a:gd name="connsiteY15" fmla="*/ 183686 h 330200"/>
              <a:gd name="connsiteX16" fmla="*/ 165100 w 330200"/>
              <a:gd name="connsiteY16" fmla="*/ 167176 h 330200"/>
              <a:gd name="connsiteX17" fmla="*/ 202271 w 330200"/>
              <a:gd name="connsiteY17" fmla="*/ 189818 h 330200"/>
              <a:gd name="connsiteX18" fmla="*/ 165100 w 330200"/>
              <a:gd name="connsiteY18" fmla="*/ 212555 h 330200"/>
              <a:gd name="connsiteX19" fmla="*/ 127929 w 330200"/>
              <a:gd name="connsiteY19" fmla="*/ 189818 h 330200"/>
              <a:gd name="connsiteX20" fmla="*/ 165100 w 330200"/>
              <a:gd name="connsiteY20" fmla="*/ 167176 h 330200"/>
              <a:gd name="connsiteX21" fmla="*/ 198120 w 330200"/>
              <a:gd name="connsiteY21" fmla="*/ 90003 h 330200"/>
              <a:gd name="connsiteX22" fmla="*/ 173402 w 330200"/>
              <a:gd name="connsiteY22" fmla="*/ 107551 h 330200"/>
              <a:gd name="connsiteX23" fmla="*/ 198120 w 330200"/>
              <a:gd name="connsiteY23" fmla="*/ 124815 h 330200"/>
              <a:gd name="connsiteX24" fmla="*/ 205007 w 330200"/>
              <a:gd name="connsiteY24" fmla="*/ 124815 h 330200"/>
              <a:gd name="connsiteX25" fmla="*/ 222838 w 330200"/>
              <a:gd name="connsiteY25" fmla="*/ 107456 h 330200"/>
              <a:gd name="connsiteX26" fmla="*/ 205007 w 330200"/>
              <a:gd name="connsiteY26" fmla="*/ 90003 h 330200"/>
              <a:gd name="connsiteX27" fmla="*/ 125193 w 330200"/>
              <a:gd name="connsiteY27" fmla="*/ 89908 h 330200"/>
              <a:gd name="connsiteX28" fmla="*/ 107362 w 330200"/>
              <a:gd name="connsiteY28" fmla="*/ 107362 h 330200"/>
              <a:gd name="connsiteX29" fmla="*/ 125193 w 330200"/>
              <a:gd name="connsiteY29" fmla="*/ 124627 h 330200"/>
              <a:gd name="connsiteX30" fmla="*/ 132080 w 330200"/>
              <a:gd name="connsiteY30" fmla="*/ 124627 h 330200"/>
              <a:gd name="connsiteX31" fmla="*/ 156798 w 330200"/>
              <a:gd name="connsiteY31" fmla="*/ 107268 h 330200"/>
              <a:gd name="connsiteX32" fmla="*/ 132080 w 330200"/>
              <a:gd name="connsiteY32" fmla="*/ 89908 h 330200"/>
              <a:gd name="connsiteX33" fmla="*/ 125193 w 330200"/>
              <a:gd name="connsiteY33" fmla="*/ 73493 h 330200"/>
              <a:gd name="connsiteX34" fmla="*/ 132080 w 330200"/>
              <a:gd name="connsiteY34" fmla="*/ 73493 h 330200"/>
              <a:gd name="connsiteX35" fmla="*/ 165100 w 330200"/>
              <a:gd name="connsiteY35" fmla="*/ 87173 h 330200"/>
              <a:gd name="connsiteX36" fmla="*/ 198120 w 330200"/>
              <a:gd name="connsiteY36" fmla="*/ 73681 h 330200"/>
              <a:gd name="connsiteX37" fmla="*/ 205007 w 330200"/>
              <a:gd name="connsiteY37" fmla="*/ 73681 h 330200"/>
              <a:gd name="connsiteX38" fmla="*/ 239442 w 330200"/>
              <a:gd name="connsiteY38" fmla="*/ 107645 h 330200"/>
              <a:gd name="connsiteX39" fmla="*/ 205007 w 330200"/>
              <a:gd name="connsiteY39" fmla="*/ 141514 h 330200"/>
              <a:gd name="connsiteX40" fmla="*/ 198120 w 330200"/>
              <a:gd name="connsiteY40" fmla="*/ 141514 h 330200"/>
              <a:gd name="connsiteX41" fmla="*/ 165100 w 330200"/>
              <a:gd name="connsiteY41" fmla="*/ 128023 h 330200"/>
              <a:gd name="connsiteX42" fmla="*/ 132080 w 330200"/>
              <a:gd name="connsiteY42" fmla="*/ 141514 h 330200"/>
              <a:gd name="connsiteX43" fmla="*/ 128684 w 330200"/>
              <a:gd name="connsiteY43" fmla="*/ 141514 h 330200"/>
              <a:gd name="connsiteX44" fmla="*/ 125193 w 330200"/>
              <a:gd name="connsiteY44" fmla="*/ 141514 h 330200"/>
              <a:gd name="connsiteX45" fmla="*/ 90758 w 330200"/>
              <a:gd name="connsiteY45" fmla="*/ 107456 h 330200"/>
              <a:gd name="connsiteX46" fmla="*/ 125193 w 330200"/>
              <a:gd name="connsiteY46" fmla="*/ 73493 h 330200"/>
              <a:gd name="connsiteX47" fmla="*/ 165100 w 330200"/>
              <a:gd name="connsiteY47" fmla="*/ 16510 h 330200"/>
              <a:gd name="connsiteX48" fmla="*/ 82550 w 330200"/>
              <a:gd name="connsiteY48" fmla="*/ 123778 h 330200"/>
              <a:gd name="connsiteX49" fmla="*/ 165100 w 330200"/>
              <a:gd name="connsiteY49" fmla="*/ 231140 h 330200"/>
              <a:gd name="connsiteX50" fmla="*/ 247650 w 330200"/>
              <a:gd name="connsiteY50" fmla="*/ 123778 h 330200"/>
              <a:gd name="connsiteX51" fmla="*/ 165100 w 330200"/>
              <a:gd name="connsiteY51" fmla="*/ 16510 h 330200"/>
              <a:gd name="connsiteX52" fmla="*/ 165100 w 330200"/>
              <a:gd name="connsiteY52" fmla="*/ 0 h 330200"/>
              <a:gd name="connsiteX53" fmla="*/ 264160 w 330200"/>
              <a:gd name="connsiteY53" fmla="*/ 123778 h 330200"/>
              <a:gd name="connsiteX54" fmla="*/ 221423 w 330200"/>
              <a:gd name="connsiteY54" fmla="*/ 225668 h 330200"/>
              <a:gd name="connsiteX55" fmla="*/ 238687 w 330200"/>
              <a:gd name="connsiteY55" fmla="*/ 233970 h 330200"/>
              <a:gd name="connsiteX56" fmla="*/ 330200 w 330200"/>
              <a:gd name="connsiteY56" fmla="*/ 297180 h 330200"/>
              <a:gd name="connsiteX57" fmla="*/ 297180 w 330200"/>
              <a:gd name="connsiteY57" fmla="*/ 330200 h 330200"/>
              <a:gd name="connsiteX58" fmla="*/ 33020 w 330200"/>
              <a:gd name="connsiteY58" fmla="*/ 330200 h 330200"/>
              <a:gd name="connsiteX59" fmla="*/ 0 w 330200"/>
              <a:gd name="connsiteY59" fmla="*/ 297180 h 330200"/>
              <a:gd name="connsiteX60" fmla="*/ 90852 w 330200"/>
              <a:gd name="connsiteY60" fmla="*/ 234631 h 330200"/>
              <a:gd name="connsiteX61" fmla="*/ 108306 w 330200"/>
              <a:gd name="connsiteY61" fmla="*/ 225196 h 330200"/>
              <a:gd name="connsiteX62" fmla="*/ 66040 w 330200"/>
              <a:gd name="connsiteY62" fmla="*/ 123778 h 330200"/>
              <a:gd name="connsiteX63" fmla="*/ 165100 w 330200"/>
              <a:gd name="connsiteY63"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30200" h="330200">
                <a:moveTo>
                  <a:pt x="123778" y="236518"/>
                </a:moveTo>
                <a:cubicBezTo>
                  <a:pt x="117174" y="239631"/>
                  <a:pt x="105475" y="245952"/>
                  <a:pt x="104909" y="245952"/>
                </a:cubicBezTo>
                <a:cubicBezTo>
                  <a:pt x="90097" y="252839"/>
                  <a:pt x="76984" y="258594"/>
                  <a:pt x="65757" y="263500"/>
                </a:cubicBezTo>
                <a:cubicBezTo>
                  <a:pt x="22076" y="282557"/>
                  <a:pt x="16510" y="286331"/>
                  <a:pt x="16510" y="297180"/>
                </a:cubicBezTo>
                <a:cubicBezTo>
                  <a:pt x="17064" y="306059"/>
                  <a:pt x="24141" y="313136"/>
                  <a:pt x="33020" y="313690"/>
                </a:cubicBezTo>
                <a:lnTo>
                  <a:pt x="297180" y="313690"/>
                </a:lnTo>
                <a:cubicBezTo>
                  <a:pt x="306072" y="313341"/>
                  <a:pt x="313313" y="306424"/>
                  <a:pt x="314067" y="297557"/>
                </a:cubicBezTo>
                <a:cubicBezTo>
                  <a:pt x="314067" y="286708"/>
                  <a:pt x="308501" y="282746"/>
                  <a:pt x="264820" y="263877"/>
                </a:cubicBezTo>
                <a:cubicBezTo>
                  <a:pt x="253122" y="258877"/>
                  <a:pt x="240008" y="253028"/>
                  <a:pt x="224819" y="245952"/>
                </a:cubicBezTo>
                <a:lnTo>
                  <a:pt x="205950" y="236518"/>
                </a:lnTo>
                <a:cubicBezTo>
                  <a:pt x="180607" y="251495"/>
                  <a:pt x="149121" y="251495"/>
                  <a:pt x="123778" y="236518"/>
                </a:cubicBezTo>
                <a:close/>
                <a:moveTo>
                  <a:pt x="165100" y="183686"/>
                </a:moveTo>
                <a:cubicBezTo>
                  <a:pt x="153873" y="183686"/>
                  <a:pt x="144439" y="186328"/>
                  <a:pt x="144439" y="189818"/>
                </a:cubicBezTo>
                <a:cubicBezTo>
                  <a:pt x="144439" y="193309"/>
                  <a:pt x="153685" y="196045"/>
                  <a:pt x="165100" y="196045"/>
                </a:cubicBezTo>
                <a:cubicBezTo>
                  <a:pt x="176516" y="196045"/>
                  <a:pt x="185761" y="193215"/>
                  <a:pt x="185761" y="189818"/>
                </a:cubicBezTo>
                <a:cubicBezTo>
                  <a:pt x="185761" y="186422"/>
                  <a:pt x="176327" y="183686"/>
                  <a:pt x="165100" y="183686"/>
                </a:cubicBezTo>
                <a:close/>
                <a:moveTo>
                  <a:pt x="165100" y="167176"/>
                </a:moveTo>
                <a:cubicBezTo>
                  <a:pt x="199535" y="167176"/>
                  <a:pt x="202271" y="184441"/>
                  <a:pt x="202271" y="189818"/>
                </a:cubicBezTo>
                <a:cubicBezTo>
                  <a:pt x="202271" y="195196"/>
                  <a:pt x="199535" y="212555"/>
                  <a:pt x="165100" y="212555"/>
                </a:cubicBezTo>
                <a:cubicBezTo>
                  <a:pt x="130665" y="212555"/>
                  <a:pt x="127929" y="195101"/>
                  <a:pt x="127929" y="189818"/>
                </a:cubicBezTo>
                <a:cubicBezTo>
                  <a:pt x="127929" y="184535"/>
                  <a:pt x="130665" y="167176"/>
                  <a:pt x="165100" y="167176"/>
                </a:cubicBezTo>
                <a:close/>
                <a:moveTo>
                  <a:pt x="198120" y="90003"/>
                </a:moveTo>
                <a:cubicBezTo>
                  <a:pt x="184440" y="90003"/>
                  <a:pt x="173402" y="98022"/>
                  <a:pt x="173402" y="107551"/>
                </a:cubicBezTo>
                <a:cubicBezTo>
                  <a:pt x="173402" y="117079"/>
                  <a:pt x="184440" y="124815"/>
                  <a:pt x="198120" y="124815"/>
                </a:cubicBezTo>
                <a:lnTo>
                  <a:pt x="205007" y="124815"/>
                </a:lnTo>
                <a:cubicBezTo>
                  <a:pt x="215385" y="124815"/>
                  <a:pt x="222838" y="123495"/>
                  <a:pt x="222838" y="107456"/>
                </a:cubicBezTo>
                <a:cubicBezTo>
                  <a:pt x="222838" y="91418"/>
                  <a:pt x="215385" y="90003"/>
                  <a:pt x="205007" y="90003"/>
                </a:cubicBezTo>
                <a:close/>
                <a:moveTo>
                  <a:pt x="125193" y="89908"/>
                </a:moveTo>
                <a:cubicBezTo>
                  <a:pt x="114815" y="89908"/>
                  <a:pt x="107362" y="91324"/>
                  <a:pt x="107362" y="107362"/>
                </a:cubicBezTo>
                <a:cubicBezTo>
                  <a:pt x="107362" y="123306"/>
                  <a:pt x="114815" y="124721"/>
                  <a:pt x="125193" y="124627"/>
                </a:cubicBezTo>
                <a:lnTo>
                  <a:pt x="132080" y="124627"/>
                </a:lnTo>
                <a:cubicBezTo>
                  <a:pt x="145760" y="124627"/>
                  <a:pt x="156798" y="116891"/>
                  <a:pt x="156798" y="107268"/>
                </a:cubicBezTo>
                <a:cubicBezTo>
                  <a:pt x="156798" y="97645"/>
                  <a:pt x="145760" y="89908"/>
                  <a:pt x="132080" y="89908"/>
                </a:cubicBezTo>
                <a:close/>
                <a:moveTo>
                  <a:pt x="125193" y="73493"/>
                </a:moveTo>
                <a:lnTo>
                  <a:pt x="132080" y="73493"/>
                </a:lnTo>
                <a:cubicBezTo>
                  <a:pt x="144519" y="73218"/>
                  <a:pt x="156500" y="78182"/>
                  <a:pt x="165100" y="87173"/>
                </a:cubicBezTo>
                <a:cubicBezTo>
                  <a:pt x="173733" y="78252"/>
                  <a:pt x="185710" y="73358"/>
                  <a:pt x="198120" y="73681"/>
                </a:cubicBezTo>
                <a:lnTo>
                  <a:pt x="205007" y="73681"/>
                </a:lnTo>
                <a:cubicBezTo>
                  <a:pt x="233404" y="73681"/>
                  <a:pt x="239442" y="92644"/>
                  <a:pt x="239442" y="107645"/>
                </a:cubicBezTo>
                <a:cubicBezTo>
                  <a:pt x="239442" y="122645"/>
                  <a:pt x="233310" y="141514"/>
                  <a:pt x="205007" y="141514"/>
                </a:cubicBezTo>
                <a:lnTo>
                  <a:pt x="198120" y="141514"/>
                </a:lnTo>
                <a:cubicBezTo>
                  <a:pt x="185710" y="141838"/>
                  <a:pt x="173733" y="136944"/>
                  <a:pt x="165100" y="128023"/>
                </a:cubicBezTo>
                <a:cubicBezTo>
                  <a:pt x="156467" y="136944"/>
                  <a:pt x="144490" y="141838"/>
                  <a:pt x="132080" y="141514"/>
                </a:cubicBezTo>
                <a:lnTo>
                  <a:pt x="128684" y="141514"/>
                </a:lnTo>
                <a:lnTo>
                  <a:pt x="125193" y="141514"/>
                </a:lnTo>
                <a:cubicBezTo>
                  <a:pt x="96796" y="141514"/>
                  <a:pt x="90758" y="122551"/>
                  <a:pt x="90758" y="107456"/>
                </a:cubicBezTo>
                <a:cubicBezTo>
                  <a:pt x="90758" y="92361"/>
                  <a:pt x="96890" y="73493"/>
                  <a:pt x="125193" y="73493"/>
                </a:cubicBezTo>
                <a:close/>
                <a:moveTo>
                  <a:pt x="165100" y="16510"/>
                </a:moveTo>
                <a:cubicBezTo>
                  <a:pt x="119627" y="16510"/>
                  <a:pt x="82550" y="64625"/>
                  <a:pt x="82550" y="123778"/>
                </a:cubicBezTo>
                <a:cubicBezTo>
                  <a:pt x="82550" y="183025"/>
                  <a:pt x="119627" y="231140"/>
                  <a:pt x="165100" y="231140"/>
                </a:cubicBezTo>
                <a:cubicBezTo>
                  <a:pt x="210573" y="231140"/>
                  <a:pt x="247650" y="182931"/>
                  <a:pt x="247650" y="123778"/>
                </a:cubicBezTo>
                <a:cubicBezTo>
                  <a:pt x="247650" y="64625"/>
                  <a:pt x="210573" y="16510"/>
                  <a:pt x="165100" y="16510"/>
                </a:cubicBezTo>
                <a:close/>
                <a:moveTo>
                  <a:pt x="165100" y="0"/>
                </a:moveTo>
                <a:cubicBezTo>
                  <a:pt x="219819" y="0"/>
                  <a:pt x="264160" y="55474"/>
                  <a:pt x="264160" y="123778"/>
                </a:cubicBezTo>
                <a:cubicBezTo>
                  <a:pt x="265113" y="162285"/>
                  <a:pt x="249561" y="199363"/>
                  <a:pt x="221423" y="225668"/>
                </a:cubicBezTo>
                <a:lnTo>
                  <a:pt x="238687" y="233970"/>
                </a:lnTo>
                <a:cubicBezTo>
                  <a:pt x="306331" y="264820"/>
                  <a:pt x="330200" y="269160"/>
                  <a:pt x="330200" y="297180"/>
                </a:cubicBezTo>
                <a:cubicBezTo>
                  <a:pt x="329567" y="315148"/>
                  <a:pt x="315148" y="329567"/>
                  <a:pt x="297180" y="330200"/>
                </a:cubicBezTo>
                <a:lnTo>
                  <a:pt x="33020" y="330200"/>
                </a:lnTo>
                <a:cubicBezTo>
                  <a:pt x="15052" y="329567"/>
                  <a:pt x="633" y="315148"/>
                  <a:pt x="0" y="297180"/>
                </a:cubicBezTo>
                <a:cubicBezTo>
                  <a:pt x="0" y="269255"/>
                  <a:pt x="23774" y="264820"/>
                  <a:pt x="90852" y="234631"/>
                </a:cubicBezTo>
                <a:lnTo>
                  <a:pt x="108306" y="225196"/>
                </a:lnTo>
                <a:cubicBezTo>
                  <a:pt x="80435" y="198939"/>
                  <a:pt x="65065" y="162056"/>
                  <a:pt x="66040" y="123778"/>
                </a:cubicBezTo>
                <a:cubicBezTo>
                  <a:pt x="66040" y="55474"/>
                  <a:pt x="110381" y="0"/>
                  <a:pt x="165100" y="0"/>
                </a:cubicBezTo>
                <a:close/>
              </a:path>
            </a:pathLst>
          </a:custGeom>
          <a:solidFill>
            <a:schemeClr val="tx1"/>
          </a:solidFill>
          <a:ln w="9253" cap="flat">
            <a:noFill/>
            <a:prstDash val="solid"/>
            <a:miter/>
          </a:ln>
        </p:spPr>
        <p:txBody>
          <a:bodyPr rtlCol="0" anchor="ctr"/>
          <a:lstStyle/>
          <a:p>
            <a:endParaRPr lang="en-US" dirty="0">
              <a:latin typeface="Oswald Medium" pitchFamily="2" charset="77"/>
            </a:endParaRPr>
          </a:p>
        </p:txBody>
      </p:sp>
      <p:sp>
        <p:nvSpPr>
          <p:cNvPr id="16" name="Freeform 15">
            <a:extLst>
              <a:ext uri="{FF2B5EF4-FFF2-40B4-BE49-F238E27FC236}">
                <a16:creationId xmlns="" xmlns:a16="http://schemas.microsoft.com/office/drawing/2014/main" id="{01AC4FA7-4074-6946-80FA-C97125870C4C}"/>
              </a:ext>
            </a:extLst>
          </p:cNvPr>
          <p:cNvSpPr/>
          <p:nvPr/>
        </p:nvSpPr>
        <p:spPr>
          <a:xfrm>
            <a:off x="8240634" y="2739469"/>
            <a:ext cx="272044" cy="299393"/>
          </a:xfrm>
          <a:custGeom>
            <a:avLst/>
            <a:gdLst>
              <a:gd name="connsiteX0" fmla="*/ 214979 w 300038"/>
              <a:gd name="connsiteY0" fmla="*/ 241895 h 330201"/>
              <a:gd name="connsiteX1" fmla="*/ 215551 w 300038"/>
              <a:gd name="connsiteY1" fmla="*/ 241895 h 330201"/>
              <a:gd name="connsiteX2" fmla="*/ 245840 w 300038"/>
              <a:gd name="connsiteY2" fmla="*/ 255292 h 330201"/>
              <a:gd name="connsiteX3" fmla="*/ 300038 w 300038"/>
              <a:gd name="connsiteY3" fmla="*/ 299823 h 330201"/>
              <a:gd name="connsiteX4" fmla="*/ 269367 w 300038"/>
              <a:gd name="connsiteY4" fmla="*/ 330201 h 330201"/>
              <a:gd name="connsiteX5" fmla="*/ 30671 w 300038"/>
              <a:gd name="connsiteY5" fmla="*/ 330201 h 330201"/>
              <a:gd name="connsiteX6" fmla="*/ 0 w 300038"/>
              <a:gd name="connsiteY6" fmla="*/ 299823 h 330201"/>
              <a:gd name="connsiteX7" fmla="*/ 54769 w 300038"/>
              <a:gd name="connsiteY7" fmla="*/ 255480 h 330201"/>
              <a:gd name="connsiteX8" fmla="*/ 85153 w 300038"/>
              <a:gd name="connsiteY8" fmla="*/ 242084 h 330201"/>
              <a:gd name="connsiteX9" fmla="*/ 85725 w 300038"/>
              <a:gd name="connsiteY9" fmla="*/ 242084 h 330201"/>
              <a:gd name="connsiteX10" fmla="*/ 98012 w 300038"/>
              <a:gd name="connsiteY10" fmla="*/ 252273 h 330201"/>
              <a:gd name="connsiteX11" fmla="*/ 99251 w 300038"/>
              <a:gd name="connsiteY11" fmla="*/ 253027 h 330201"/>
              <a:gd name="connsiteX12" fmla="*/ 97917 w 300038"/>
              <a:gd name="connsiteY12" fmla="*/ 253688 h 330201"/>
              <a:gd name="connsiteX13" fmla="*/ 60579 w 300038"/>
              <a:gd name="connsiteY13" fmla="*/ 270292 h 330201"/>
              <a:gd name="connsiteX14" fmla="*/ 16574 w 300038"/>
              <a:gd name="connsiteY14" fmla="*/ 299634 h 330201"/>
              <a:gd name="connsiteX15" fmla="*/ 30671 w 300038"/>
              <a:gd name="connsiteY15" fmla="*/ 313597 h 330201"/>
              <a:gd name="connsiteX16" fmla="*/ 269748 w 300038"/>
              <a:gd name="connsiteY16" fmla="*/ 313597 h 330201"/>
              <a:gd name="connsiteX17" fmla="*/ 283845 w 300038"/>
              <a:gd name="connsiteY17" fmla="*/ 299634 h 330201"/>
              <a:gd name="connsiteX18" fmla="*/ 239840 w 300038"/>
              <a:gd name="connsiteY18" fmla="*/ 270292 h 330201"/>
              <a:gd name="connsiteX19" fmla="*/ 202502 w 300038"/>
              <a:gd name="connsiteY19" fmla="*/ 253688 h 330201"/>
              <a:gd name="connsiteX20" fmla="*/ 201168 w 300038"/>
              <a:gd name="connsiteY20" fmla="*/ 253027 h 330201"/>
              <a:gd name="connsiteX21" fmla="*/ 202406 w 300038"/>
              <a:gd name="connsiteY21" fmla="*/ 252273 h 330201"/>
              <a:gd name="connsiteX22" fmla="*/ 214979 w 300038"/>
              <a:gd name="connsiteY22" fmla="*/ 241895 h 330201"/>
              <a:gd name="connsiteX23" fmla="*/ 250032 w 300038"/>
              <a:gd name="connsiteY23" fmla="*/ 115571 h 330201"/>
              <a:gd name="connsiteX24" fmla="*/ 250032 w 300038"/>
              <a:gd name="connsiteY24" fmla="*/ 165101 h 330201"/>
              <a:gd name="connsiteX25" fmla="*/ 266700 w 300038"/>
              <a:gd name="connsiteY25" fmla="*/ 165101 h 330201"/>
              <a:gd name="connsiteX26" fmla="*/ 266700 w 300038"/>
              <a:gd name="connsiteY26" fmla="*/ 115571 h 330201"/>
              <a:gd name="connsiteX27" fmla="*/ 33338 w 300038"/>
              <a:gd name="connsiteY27" fmla="*/ 115571 h 330201"/>
              <a:gd name="connsiteX28" fmla="*/ 33338 w 300038"/>
              <a:gd name="connsiteY28" fmla="*/ 165101 h 330201"/>
              <a:gd name="connsiteX29" fmla="*/ 50007 w 300038"/>
              <a:gd name="connsiteY29" fmla="*/ 165101 h 330201"/>
              <a:gd name="connsiteX30" fmla="*/ 50007 w 300038"/>
              <a:gd name="connsiteY30" fmla="*/ 115571 h 330201"/>
              <a:gd name="connsiteX31" fmla="*/ 150019 w 300038"/>
              <a:gd name="connsiteY31" fmla="*/ 49436 h 330201"/>
              <a:gd name="connsiteX32" fmla="*/ 76200 w 300038"/>
              <a:gd name="connsiteY32" fmla="*/ 144629 h 330201"/>
              <a:gd name="connsiteX33" fmla="*/ 78962 w 300038"/>
              <a:gd name="connsiteY33" fmla="*/ 169818 h 330201"/>
              <a:gd name="connsiteX34" fmla="*/ 150019 w 300038"/>
              <a:gd name="connsiteY34" fmla="*/ 189441 h 330201"/>
              <a:gd name="connsiteX35" fmla="*/ 158401 w 300038"/>
              <a:gd name="connsiteY35" fmla="*/ 197744 h 330201"/>
              <a:gd name="connsiteX36" fmla="*/ 150019 w 300038"/>
              <a:gd name="connsiteY36" fmla="*/ 206046 h 330201"/>
              <a:gd name="connsiteX37" fmla="*/ 86583 w 300038"/>
              <a:gd name="connsiteY37" fmla="*/ 192743 h 330201"/>
              <a:gd name="connsiteX38" fmla="*/ 150019 w 300038"/>
              <a:gd name="connsiteY38" fmla="*/ 239915 h 330201"/>
              <a:gd name="connsiteX39" fmla="*/ 223838 w 300038"/>
              <a:gd name="connsiteY39" fmla="*/ 144629 h 330201"/>
              <a:gd name="connsiteX40" fmla="*/ 150019 w 300038"/>
              <a:gd name="connsiteY40" fmla="*/ 49436 h 330201"/>
              <a:gd name="connsiteX41" fmla="*/ 150019 w 300038"/>
              <a:gd name="connsiteY41" fmla="*/ 16510 h 330201"/>
              <a:gd name="connsiteX42" fmla="*/ 66675 w 300038"/>
              <a:gd name="connsiteY42" fmla="*/ 99061 h 330201"/>
              <a:gd name="connsiteX43" fmla="*/ 66675 w 300038"/>
              <a:gd name="connsiteY43" fmla="*/ 101042 h 330201"/>
              <a:gd name="connsiteX44" fmla="*/ 150019 w 300038"/>
              <a:gd name="connsiteY44" fmla="*/ 33020 h 330201"/>
              <a:gd name="connsiteX45" fmla="*/ 233363 w 300038"/>
              <a:gd name="connsiteY45" fmla="*/ 101042 h 330201"/>
              <a:gd name="connsiteX46" fmla="*/ 233363 w 300038"/>
              <a:gd name="connsiteY46" fmla="*/ 99061 h 330201"/>
              <a:gd name="connsiteX47" fmla="*/ 150019 w 300038"/>
              <a:gd name="connsiteY47" fmla="*/ 16510 h 330201"/>
              <a:gd name="connsiteX48" fmla="*/ 150019 w 300038"/>
              <a:gd name="connsiteY48" fmla="*/ 0 h 330201"/>
              <a:gd name="connsiteX49" fmla="*/ 250032 w 300038"/>
              <a:gd name="connsiteY49" fmla="*/ 99061 h 330201"/>
              <a:gd name="connsiteX50" fmla="*/ 266700 w 300038"/>
              <a:gd name="connsiteY50" fmla="*/ 99061 h 330201"/>
              <a:gd name="connsiteX51" fmla="*/ 283369 w 300038"/>
              <a:gd name="connsiteY51" fmla="*/ 115571 h 330201"/>
              <a:gd name="connsiteX52" fmla="*/ 283369 w 300038"/>
              <a:gd name="connsiteY52" fmla="*/ 165101 h 330201"/>
              <a:gd name="connsiteX53" fmla="*/ 266700 w 300038"/>
              <a:gd name="connsiteY53" fmla="*/ 181611 h 330201"/>
              <a:gd name="connsiteX54" fmla="*/ 250032 w 300038"/>
              <a:gd name="connsiteY54" fmla="*/ 181611 h 330201"/>
              <a:gd name="connsiteX55" fmla="*/ 236887 w 300038"/>
              <a:gd name="connsiteY55" fmla="*/ 174818 h 330201"/>
              <a:gd name="connsiteX56" fmla="*/ 150019 w 300038"/>
              <a:gd name="connsiteY56" fmla="*/ 256331 h 330201"/>
              <a:gd name="connsiteX57" fmla="*/ 63818 w 300038"/>
              <a:gd name="connsiteY57" fmla="*/ 178120 h 330201"/>
              <a:gd name="connsiteX58" fmla="*/ 62294 w 300038"/>
              <a:gd name="connsiteY58" fmla="*/ 176045 h 330201"/>
              <a:gd name="connsiteX59" fmla="*/ 50007 w 300038"/>
              <a:gd name="connsiteY59" fmla="*/ 181611 h 330201"/>
              <a:gd name="connsiteX60" fmla="*/ 33338 w 300038"/>
              <a:gd name="connsiteY60" fmla="*/ 181611 h 330201"/>
              <a:gd name="connsiteX61" fmla="*/ 16669 w 300038"/>
              <a:gd name="connsiteY61" fmla="*/ 165101 h 330201"/>
              <a:gd name="connsiteX62" fmla="*/ 16669 w 300038"/>
              <a:gd name="connsiteY62" fmla="*/ 115571 h 330201"/>
              <a:gd name="connsiteX63" fmla="*/ 33338 w 300038"/>
              <a:gd name="connsiteY63" fmla="*/ 99061 h 330201"/>
              <a:gd name="connsiteX64" fmla="*/ 50007 w 300038"/>
              <a:gd name="connsiteY64" fmla="*/ 99061 h 330201"/>
              <a:gd name="connsiteX65" fmla="*/ 150019 w 300038"/>
              <a:gd name="connsiteY65" fmla="*/ 0 h 330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0038" h="330201">
                <a:moveTo>
                  <a:pt x="214979" y="241895"/>
                </a:moveTo>
                <a:lnTo>
                  <a:pt x="215551" y="241895"/>
                </a:lnTo>
                <a:cubicBezTo>
                  <a:pt x="226790" y="247084"/>
                  <a:pt x="236982" y="251424"/>
                  <a:pt x="245840" y="255292"/>
                </a:cubicBezTo>
                <a:cubicBezTo>
                  <a:pt x="285750" y="272368"/>
                  <a:pt x="300038" y="278690"/>
                  <a:pt x="300038" y="299823"/>
                </a:cubicBezTo>
                <a:cubicBezTo>
                  <a:pt x="299448" y="316352"/>
                  <a:pt x="286056" y="329617"/>
                  <a:pt x="269367" y="330201"/>
                </a:cubicBezTo>
                <a:lnTo>
                  <a:pt x="30671" y="330201"/>
                </a:lnTo>
                <a:cubicBezTo>
                  <a:pt x="13982" y="329617"/>
                  <a:pt x="590" y="316352"/>
                  <a:pt x="0" y="299823"/>
                </a:cubicBezTo>
                <a:cubicBezTo>
                  <a:pt x="0" y="278690"/>
                  <a:pt x="14764" y="272368"/>
                  <a:pt x="54769" y="255480"/>
                </a:cubicBezTo>
                <a:cubicBezTo>
                  <a:pt x="63722" y="251518"/>
                  <a:pt x="73724" y="247273"/>
                  <a:pt x="85153" y="242084"/>
                </a:cubicBezTo>
                <a:lnTo>
                  <a:pt x="85725" y="242084"/>
                </a:lnTo>
                <a:cubicBezTo>
                  <a:pt x="89572" y="245764"/>
                  <a:pt x="93678" y="249169"/>
                  <a:pt x="98012" y="252273"/>
                </a:cubicBezTo>
                <a:lnTo>
                  <a:pt x="99251" y="253027"/>
                </a:lnTo>
                <a:lnTo>
                  <a:pt x="97917" y="253688"/>
                </a:lnTo>
                <a:cubicBezTo>
                  <a:pt x="83534" y="260292"/>
                  <a:pt x="71057" y="265669"/>
                  <a:pt x="60579" y="270292"/>
                </a:cubicBezTo>
                <a:cubicBezTo>
                  <a:pt x="21527" y="287181"/>
                  <a:pt x="16574" y="290200"/>
                  <a:pt x="16574" y="299634"/>
                </a:cubicBezTo>
                <a:cubicBezTo>
                  <a:pt x="17040" y="307146"/>
                  <a:pt x="23087" y="313134"/>
                  <a:pt x="30671" y="313597"/>
                </a:cubicBezTo>
                <a:lnTo>
                  <a:pt x="269748" y="313597"/>
                </a:lnTo>
                <a:cubicBezTo>
                  <a:pt x="277332" y="313134"/>
                  <a:pt x="283378" y="307146"/>
                  <a:pt x="283845" y="299634"/>
                </a:cubicBezTo>
                <a:cubicBezTo>
                  <a:pt x="283845" y="290483"/>
                  <a:pt x="278892" y="287181"/>
                  <a:pt x="239840" y="270292"/>
                </a:cubicBezTo>
                <a:cubicBezTo>
                  <a:pt x="229362" y="265669"/>
                  <a:pt x="216884" y="260292"/>
                  <a:pt x="202502" y="253688"/>
                </a:cubicBezTo>
                <a:lnTo>
                  <a:pt x="201168" y="253027"/>
                </a:lnTo>
                <a:lnTo>
                  <a:pt x="202406" y="252273"/>
                </a:lnTo>
                <a:cubicBezTo>
                  <a:pt x="206845" y="249120"/>
                  <a:pt x="211048" y="245651"/>
                  <a:pt x="214979" y="241895"/>
                </a:cubicBezTo>
                <a:close/>
                <a:moveTo>
                  <a:pt x="250032" y="115571"/>
                </a:moveTo>
                <a:lnTo>
                  <a:pt x="250032" y="165101"/>
                </a:lnTo>
                <a:lnTo>
                  <a:pt x="266700" y="165101"/>
                </a:lnTo>
                <a:lnTo>
                  <a:pt x="266700" y="115571"/>
                </a:lnTo>
                <a:close/>
                <a:moveTo>
                  <a:pt x="33338" y="115571"/>
                </a:moveTo>
                <a:lnTo>
                  <a:pt x="33338" y="165101"/>
                </a:lnTo>
                <a:lnTo>
                  <a:pt x="50007" y="165101"/>
                </a:lnTo>
                <a:lnTo>
                  <a:pt x="50007" y="115571"/>
                </a:lnTo>
                <a:close/>
                <a:moveTo>
                  <a:pt x="150019" y="49436"/>
                </a:moveTo>
                <a:cubicBezTo>
                  <a:pt x="109347" y="49436"/>
                  <a:pt x="76200" y="92173"/>
                  <a:pt x="76200" y="144629"/>
                </a:cubicBezTo>
                <a:cubicBezTo>
                  <a:pt x="76249" y="153097"/>
                  <a:pt x="77174" y="161537"/>
                  <a:pt x="78962" y="169818"/>
                </a:cubicBezTo>
                <a:cubicBezTo>
                  <a:pt x="100389" y="182677"/>
                  <a:pt x="124967" y="189464"/>
                  <a:pt x="150019" y="189441"/>
                </a:cubicBezTo>
                <a:cubicBezTo>
                  <a:pt x="154648" y="189441"/>
                  <a:pt x="158401" y="193158"/>
                  <a:pt x="158401" y="197744"/>
                </a:cubicBezTo>
                <a:cubicBezTo>
                  <a:pt x="158401" y="202329"/>
                  <a:pt x="154648" y="206046"/>
                  <a:pt x="150019" y="206046"/>
                </a:cubicBezTo>
                <a:cubicBezTo>
                  <a:pt x="128228" y="205511"/>
                  <a:pt x="106723" y="201001"/>
                  <a:pt x="86583" y="192743"/>
                </a:cubicBezTo>
                <a:cubicBezTo>
                  <a:pt x="99441" y="221046"/>
                  <a:pt x="123063" y="239915"/>
                  <a:pt x="150019" y="239915"/>
                </a:cubicBezTo>
                <a:cubicBezTo>
                  <a:pt x="190500" y="239915"/>
                  <a:pt x="223838" y="197083"/>
                  <a:pt x="223838" y="144629"/>
                </a:cubicBezTo>
                <a:cubicBezTo>
                  <a:pt x="223838" y="92173"/>
                  <a:pt x="190691" y="49436"/>
                  <a:pt x="150019" y="49436"/>
                </a:cubicBezTo>
                <a:close/>
                <a:moveTo>
                  <a:pt x="150019" y="16510"/>
                </a:moveTo>
                <a:cubicBezTo>
                  <a:pt x="104033" y="16614"/>
                  <a:pt x="66780" y="53512"/>
                  <a:pt x="66675" y="99061"/>
                </a:cubicBezTo>
                <a:cubicBezTo>
                  <a:pt x="66675" y="99721"/>
                  <a:pt x="66675" y="100382"/>
                  <a:pt x="66675" y="101042"/>
                </a:cubicBezTo>
                <a:cubicBezTo>
                  <a:pt x="80677" y="61134"/>
                  <a:pt x="112776" y="33020"/>
                  <a:pt x="150019" y="33020"/>
                </a:cubicBezTo>
                <a:cubicBezTo>
                  <a:pt x="187262" y="33020"/>
                  <a:pt x="219075" y="61134"/>
                  <a:pt x="233363" y="101042"/>
                </a:cubicBezTo>
                <a:cubicBezTo>
                  <a:pt x="233363" y="100382"/>
                  <a:pt x="233363" y="99721"/>
                  <a:pt x="233363" y="99061"/>
                </a:cubicBezTo>
                <a:cubicBezTo>
                  <a:pt x="233258" y="53512"/>
                  <a:pt x="196005" y="16614"/>
                  <a:pt x="150019" y="16510"/>
                </a:cubicBezTo>
                <a:close/>
                <a:moveTo>
                  <a:pt x="150019" y="0"/>
                </a:moveTo>
                <a:cubicBezTo>
                  <a:pt x="205254" y="0"/>
                  <a:pt x="250032" y="44351"/>
                  <a:pt x="250032" y="99061"/>
                </a:cubicBezTo>
                <a:lnTo>
                  <a:pt x="266700" y="99061"/>
                </a:lnTo>
                <a:cubicBezTo>
                  <a:pt x="275906" y="99061"/>
                  <a:pt x="283369" y="106453"/>
                  <a:pt x="283369" y="115571"/>
                </a:cubicBezTo>
                <a:lnTo>
                  <a:pt x="283369" y="165101"/>
                </a:lnTo>
                <a:cubicBezTo>
                  <a:pt x="283369" y="174219"/>
                  <a:pt x="275906" y="181611"/>
                  <a:pt x="266700" y="181611"/>
                </a:cubicBezTo>
                <a:lnTo>
                  <a:pt x="250032" y="181611"/>
                </a:lnTo>
                <a:cubicBezTo>
                  <a:pt x="244807" y="181552"/>
                  <a:pt x="239924" y="179029"/>
                  <a:pt x="236887" y="174818"/>
                </a:cubicBezTo>
                <a:cubicBezTo>
                  <a:pt x="226219" y="221801"/>
                  <a:pt x="190405" y="256331"/>
                  <a:pt x="150019" y="256331"/>
                </a:cubicBezTo>
                <a:cubicBezTo>
                  <a:pt x="109633" y="256331"/>
                  <a:pt x="75343" y="223405"/>
                  <a:pt x="63818" y="178120"/>
                </a:cubicBezTo>
                <a:cubicBezTo>
                  <a:pt x="63257" y="177468"/>
                  <a:pt x="62747" y="176774"/>
                  <a:pt x="62294" y="176045"/>
                </a:cubicBezTo>
                <a:cubicBezTo>
                  <a:pt x="59205" y="179575"/>
                  <a:pt x="54723" y="181605"/>
                  <a:pt x="50007" y="181611"/>
                </a:cubicBezTo>
                <a:lnTo>
                  <a:pt x="33338" y="181611"/>
                </a:lnTo>
                <a:cubicBezTo>
                  <a:pt x="24132" y="181611"/>
                  <a:pt x="16669" y="174219"/>
                  <a:pt x="16669" y="165101"/>
                </a:cubicBezTo>
                <a:lnTo>
                  <a:pt x="16669" y="115571"/>
                </a:lnTo>
                <a:cubicBezTo>
                  <a:pt x="16669" y="106453"/>
                  <a:pt x="24132" y="99061"/>
                  <a:pt x="33338" y="99061"/>
                </a:cubicBezTo>
                <a:lnTo>
                  <a:pt x="50007" y="99061"/>
                </a:lnTo>
                <a:cubicBezTo>
                  <a:pt x="50007" y="44351"/>
                  <a:pt x="94784" y="0"/>
                  <a:pt x="150019" y="0"/>
                </a:cubicBezTo>
                <a:close/>
              </a:path>
            </a:pathLst>
          </a:custGeom>
          <a:solidFill>
            <a:schemeClr val="tx1"/>
          </a:solidFill>
          <a:ln w="9525" cap="flat">
            <a:noFill/>
            <a:prstDash val="solid"/>
            <a:miter/>
          </a:ln>
        </p:spPr>
        <p:txBody>
          <a:bodyPr rtlCol="0" anchor="ctr"/>
          <a:lstStyle/>
          <a:p>
            <a:endParaRPr lang="en-US" dirty="0">
              <a:latin typeface="Oswald Medium" pitchFamily="2" charset="77"/>
            </a:endParaRPr>
          </a:p>
        </p:txBody>
      </p:sp>
      <p:cxnSp>
        <p:nvCxnSpPr>
          <p:cNvPr id="18" name="Straight Connector 17"/>
          <p:cNvCxnSpPr/>
          <p:nvPr/>
        </p:nvCxnSpPr>
        <p:spPr>
          <a:xfrm rot="16200000" flipH="1">
            <a:off x="3509961" y="3294755"/>
            <a:ext cx="1514479"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7281861" y="3294755"/>
            <a:ext cx="1514479"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3"/>
          <a:srcRect/>
          <a:stretch>
            <a:fillRect/>
          </a:stretch>
        </p:blipFill>
        <p:spPr bwMode="auto">
          <a:xfrm>
            <a:off x="9410699" y="571500"/>
            <a:ext cx="1638301" cy="1504950"/>
          </a:xfrm>
          <a:prstGeom prst="ellipse">
            <a:avLst/>
          </a:prstGeom>
          <a:ln w="47625" cap="rnd" cmpd="dbl">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 xmlns:p14="http://schemas.microsoft.com/office/powerpoint/2010/main" val="36332941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138" y="683394"/>
            <a:ext cx="2906829" cy="548640"/>
          </a:xfrm>
        </p:spPr>
        <p:txBody>
          <a:bodyPr>
            <a:normAutofit fontScale="90000"/>
          </a:bodyPr>
          <a:lstStyle/>
          <a:p>
            <a:r>
              <a:rPr lang="en-IN" dirty="0" smtClean="0"/>
              <a:t>Future work</a:t>
            </a:r>
            <a:endParaRPr lang="en-US" dirty="0"/>
          </a:p>
        </p:txBody>
      </p:sp>
      <p:sp>
        <p:nvSpPr>
          <p:cNvPr id="6" name="TextBox 5"/>
          <p:cNvSpPr txBox="1"/>
          <p:nvPr/>
        </p:nvSpPr>
        <p:spPr>
          <a:xfrm>
            <a:off x="1020278" y="1626668"/>
            <a:ext cx="9769642" cy="3447098"/>
          </a:xfrm>
          <a:prstGeom prst="rect">
            <a:avLst/>
          </a:prstGeom>
          <a:noFill/>
        </p:spPr>
        <p:txBody>
          <a:bodyPr wrap="square" rtlCol="0">
            <a:spAutoFit/>
          </a:bodyPr>
          <a:lstStyle/>
          <a:p>
            <a:pPr lvl="0">
              <a:buFont typeface="Arial" pitchFamily="34" charset="0"/>
              <a:buChar char="•"/>
            </a:pPr>
            <a:r>
              <a:rPr lang="en-US" sz="2000" dirty="0" smtClean="0">
                <a:latin typeface="Times New Roman" pitchFamily="18" charset="0"/>
                <a:cs typeface="Times New Roman" pitchFamily="18" charset="0"/>
              </a:rPr>
              <a:t> This project can be implemented  in the form of small device which is easy to install inside the ATM. </a:t>
            </a:r>
          </a:p>
          <a:p>
            <a:pPr lvl="0">
              <a:buFont typeface="Arial" pitchFamily="34" charset="0"/>
              <a:buChar char="•"/>
            </a:pPr>
            <a:r>
              <a:rPr lang="en-US" sz="2000" dirty="0" smtClean="0">
                <a:latin typeface="Times New Roman" pitchFamily="18" charset="0"/>
                <a:cs typeface="Times New Roman" pitchFamily="18" charset="0"/>
              </a:rPr>
              <a:t> This project can be integrated with additional features like detecting proper </a:t>
            </a:r>
            <a:r>
              <a:rPr lang="en-US" sz="2000" dirty="0" err="1" smtClean="0">
                <a:latin typeface="Times New Roman" pitchFamily="18" charset="0"/>
                <a:cs typeface="Times New Roman" pitchFamily="18" charset="0"/>
              </a:rPr>
              <a:t>lightining</a:t>
            </a:r>
            <a:r>
              <a:rPr lang="en-US" sz="2000" dirty="0" smtClean="0">
                <a:latin typeface="Times New Roman" pitchFamily="18" charset="0"/>
                <a:cs typeface="Times New Roman" pitchFamily="18" charset="0"/>
              </a:rPr>
              <a:t> inside the ATM</a:t>
            </a:r>
          </a:p>
          <a:p>
            <a:pPr lvl="0">
              <a:buFont typeface="Arial" pitchFamily="34" charset="0"/>
              <a:buChar char="•"/>
            </a:pPr>
            <a:r>
              <a:rPr lang="en-US" sz="2000" dirty="0" smtClean="0">
                <a:latin typeface="Times New Roman" pitchFamily="18" charset="0"/>
                <a:cs typeface="Times New Roman" pitchFamily="18" charset="0"/>
              </a:rPr>
              <a:t> Can  implementing  an automatic arresting system.</a:t>
            </a:r>
          </a:p>
          <a:p>
            <a:pPr lvl="0">
              <a:buFont typeface="Arial" pitchFamily="34" charset="0"/>
              <a:buChar char="•"/>
            </a:pPr>
            <a:r>
              <a:rPr lang="en-US" sz="2000" dirty="0" smtClean="0">
                <a:latin typeface="Times New Roman" pitchFamily="18" charset="0"/>
                <a:cs typeface="Times New Roman" pitchFamily="18" charset="0"/>
              </a:rPr>
              <a:t> Can provide an emergency button if a user trap inside the ATM.</a:t>
            </a:r>
          </a:p>
          <a:p>
            <a:pPr lvl="0">
              <a:buFont typeface="Arial" pitchFamily="34" charset="0"/>
              <a:buChar char="•"/>
            </a:pPr>
            <a:r>
              <a:rPr lang="en-US" sz="2000" dirty="0" smtClean="0">
                <a:latin typeface="Times New Roman" pitchFamily="18" charset="0"/>
                <a:cs typeface="Times New Roman" pitchFamily="18" charset="0"/>
              </a:rPr>
              <a:t> Can use tilt sensor for second time verification whether an attack happen.</a:t>
            </a:r>
          </a:p>
          <a:p>
            <a:pPr lvl="0">
              <a:buFont typeface="Arial" pitchFamily="34" charset="0"/>
              <a:buChar char="•"/>
            </a:pPr>
            <a:r>
              <a:rPr lang="en-US" sz="2000" dirty="0" smtClean="0">
                <a:latin typeface="Times New Roman" pitchFamily="18" charset="0"/>
                <a:cs typeface="Times New Roman" pitchFamily="18" charset="0"/>
              </a:rPr>
              <a:t> It can also integrated with a functionality of  automatically checking  user body temperature to take primary caution test  against various spreading epidemic like </a:t>
            </a:r>
            <a:r>
              <a:rPr lang="en-US" sz="2000" dirty="0" err="1" smtClean="0">
                <a:latin typeface="Times New Roman" pitchFamily="18" charset="0"/>
                <a:cs typeface="Times New Roman" pitchFamily="18" charset="0"/>
              </a:rPr>
              <a:t>Coronavirus</a:t>
            </a:r>
            <a:r>
              <a:rPr lang="en-US" sz="2000" dirty="0" smtClean="0">
                <a:latin typeface="Times New Roman" pitchFamily="18" charset="0"/>
                <a:cs typeface="Times New Roman" pitchFamily="18" charset="0"/>
              </a:rPr>
              <a:t> disease (COVID-19)  </a:t>
            </a:r>
          </a:p>
          <a:p>
            <a:endParaRPr lang="en-US" dirty="0"/>
          </a:p>
        </p:txBody>
      </p:sp>
      <p:pic>
        <p:nvPicPr>
          <p:cNvPr id="224257" name="Picture 1" descr="C:\Users\HP\Desktop\MAIN PROJECT\ARK MAIN PROJECT\images (6).jpg"/>
          <p:cNvPicPr>
            <a:picLocks noChangeAspect="1" noChangeArrowheads="1"/>
          </p:cNvPicPr>
          <p:nvPr/>
        </p:nvPicPr>
        <p:blipFill>
          <a:blip r:embed="rId2"/>
          <a:srcRect/>
          <a:stretch>
            <a:fillRect/>
          </a:stretch>
        </p:blipFill>
        <p:spPr bwMode="auto">
          <a:xfrm>
            <a:off x="9028547" y="4714875"/>
            <a:ext cx="2143125" cy="2143125"/>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09E9B0-9BF3-D248-BAAC-F27E0EF2B0DB}"/>
              </a:ext>
            </a:extLst>
          </p:cNvPr>
          <p:cNvSpPr>
            <a:spLocks noGrp="1"/>
          </p:cNvSpPr>
          <p:nvPr>
            <p:ph type="title"/>
          </p:nvPr>
        </p:nvSpPr>
        <p:spPr>
          <a:xfrm>
            <a:off x="790575" y="800100"/>
            <a:ext cx="3067050" cy="1066800"/>
          </a:xfrm>
        </p:spPr>
        <p:txBody>
          <a:bodyPr>
            <a:normAutofit/>
          </a:bodyPr>
          <a:lstStyle/>
          <a:p>
            <a:r>
              <a:rPr lang="en-IN" dirty="0" smtClean="0"/>
              <a:t>CONCLUSION</a:t>
            </a:r>
            <a:endParaRPr lang="en-US" dirty="0"/>
          </a:p>
        </p:txBody>
      </p:sp>
      <p:sp>
        <p:nvSpPr>
          <p:cNvPr id="4" name="Text Placeholder 3">
            <a:extLst>
              <a:ext uri="{FF2B5EF4-FFF2-40B4-BE49-F238E27FC236}">
                <a16:creationId xmlns="" xmlns:a16="http://schemas.microsoft.com/office/drawing/2014/main" id="{FA32A3C3-2428-4547-8D44-CC42DB932C97}"/>
              </a:ext>
            </a:extLst>
          </p:cNvPr>
          <p:cNvSpPr>
            <a:spLocks noGrp="1"/>
          </p:cNvSpPr>
          <p:nvPr>
            <p:ph type="body" sz="quarter" idx="15"/>
          </p:nvPr>
        </p:nvSpPr>
        <p:spPr>
          <a:xfrm>
            <a:off x="1341477" y="2276476"/>
            <a:ext cx="9974223" cy="3091296"/>
          </a:xfrm>
        </p:spPr>
        <p:txBody>
          <a:bodyPr/>
          <a:lstStyle/>
          <a:p>
            <a:pPr algn="just">
              <a:lnSpc>
                <a:spcPct val="150000"/>
              </a:lnSpc>
            </a:pPr>
            <a:r>
              <a:rPr lang="en-US" dirty="0" smtClean="0">
                <a:latin typeface="Times New Roman" pitchFamily="18" charset="0"/>
                <a:cs typeface="Times New Roman" pitchFamily="18" charset="0"/>
              </a:rPr>
              <a:t>The implementation of ATM surveillance by using smart sensors and NODE MCU took advantages making the system more secure. The security features were enhanced largely for protection of ATM’s when compared to previous systems. The whole system will be built on the technology of embedded system which makes the system more safe, reliable and easy to use. Therefore the proposed surveillance system here utilizes the latest technology like smart sensors and </a:t>
            </a:r>
            <a:r>
              <a:rPr lang="en-US" dirty="0" err="1" smtClean="0">
                <a:latin typeface="Times New Roman" pitchFamily="18" charset="0"/>
                <a:cs typeface="Times New Roman" pitchFamily="18" charset="0"/>
              </a:rPr>
              <a:t>ThingSpeak</a:t>
            </a:r>
            <a:r>
              <a:rPr lang="en-US" dirty="0" smtClean="0">
                <a:latin typeface="Times New Roman" pitchFamily="18" charset="0"/>
                <a:cs typeface="Times New Roman" pitchFamily="18" charset="0"/>
              </a:rPr>
              <a:t> which as a system has a very good endurance in the long run, which makes it ideal for protecting the ATM. Thus this system will be able to thwart physical attacks on the ATM and alerts necessary people to take action at any time and save people from lot of hardships involved in the ATM security. </a:t>
            </a:r>
          </a:p>
          <a:p>
            <a:pPr algn="just">
              <a:lnSpc>
                <a:spcPct val="150000"/>
              </a:lnSpc>
            </a:pPr>
            <a:r>
              <a:rPr lang="en-US" dirty="0" smtClean="0">
                <a:latin typeface="Times New Roman" pitchFamily="18" charset="0"/>
                <a:cs typeface="Times New Roman" pitchFamily="18" charset="0"/>
              </a:rPr>
              <a:t> </a:t>
            </a:r>
          </a:p>
          <a:p>
            <a:endParaRPr lang="en-US" dirty="0"/>
          </a:p>
        </p:txBody>
      </p:sp>
      <p:sp>
        <p:nvSpPr>
          <p:cNvPr id="9" name="Graphic 78">
            <a:extLst>
              <a:ext uri="{FF2B5EF4-FFF2-40B4-BE49-F238E27FC236}">
                <a16:creationId xmlns="" xmlns:a16="http://schemas.microsoft.com/office/drawing/2014/main" id="{CB221090-6001-A546-8C8E-6D3A76142ACA}"/>
              </a:ext>
            </a:extLst>
          </p:cNvPr>
          <p:cNvSpPr/>
          <p:nvPr/>
        </p:nvSpPr>
        <p:spPr>
          <a:xfrm>
            <a:off x="367648" y="1076465"/>
            <a:ext cx="511612" cy="511612"/>
          </a:xfrm>
          <a:custGeom>
            <a:avLst/>
            <a:gdLst>
              <a:gd name="connsiteX0" fmla="*/ 281991 w 330200"/>
              <a:gd name="connsiteY0" fmla="*/ 121042 h 330200"/>
              <a:gd name="connsiteX1" fmla="*/ 325389 w 330200"/>
              <a:gd name="connsiteY1" fmla="*/ 77739 h 330200"/>
              <a:gd name="connsiteX2" fmla="*/ 325628 w 330200"/>
              <a:gd name="connsiteY2" fmla="*/ 54391 h 330200"/>
              <a:gd name="connsiteX3" fmla="*/ 313690 w 330200"/>
              <a:gd name="connsiteY3" fmla="*/ 49436 h 330200"/>
              <a:gd name="connsiteX4" fmla="*/ 214630 w 330200"/>
              <a:gd name="connsiteY4" fmla="*/ 49436 h 330200"/>
              <a:gd name="connsiteX5" fmla="*/ 214630 w 330200"/>
              <a:gd name="connsiteY5" fmla="*/ 33020 h 330200"/>
              <a:gd name="connsiteX6" fmla="*/ 198120 w 330200"/>
              <a:gd name="connsiteY6" fmla="*/ 16510 h 330200"/>
              <a:gd name="connsiteX7" fmla="*/ 55002 w 330200"/>
              <a:gd name="connsiteY7" fmla="*/ 16510 h 330200"/>
              <a:gd name="connsiteX8" fmla="*/ 55002 w 330200"/>
              <a:gd name="connsiteY8" fmla="*/ 0 h 330200"/>
              <a:gd name="connsiteX9" fmla="*/ 38492 w 330200"/>
              <a:gd name="connsiteY9" fmla="*/ 0 h 330200"/>
              <a:gd name="connsiteX10" fmla="*/ 38492 w 330200"/>
              <a:gd name="connsiteY10" fmla="*/ 313690 h 330200"/>
              <a:gd name="connsiteX11" fmla="*/ 0 w 330200"/>
              <a:gd name="connsiteY11" fmla="*/ 313690 h 330200"/>
              <a:gd name="connsiteX12" fmla="*/ 0 w 330200"/>
              <a:gd name="connsiteY12" fmla="*/ 330200 h 330200"/>
              <a:gd name="connsiteX13" fmla="*/ 93588 w 330200"/>
              <a:gd name="connsiteY13" fmla="*/ 330200 h 330200"/>
              <a:gd name="connsiteX14" fmla="*/ 93588 w 330200"/>
              <a:gd name="connsiteY14" fmla="*/ 313690 h 330200"/>
              <a:gd name="connsiteX15" fmla="*/ 55002 w 330200"/>
              <a:gd name="connsiteY15" fmla="*/ 313690 h 330200"/>
              <a:gd name="connsiteX16" fmla="*/ 55002 w 330200"/>
              <a:gd name="connsiteY16" fmla="*/ 159628 h 330200"/>
              <a:gd name="connsiteX17" fmla="*/ 137552 w 330200"/>
              <a:gd name="connsiteY17" fmla="*/ 159628 h 330200"/>
              <a:gd name="connsiteX18" fmla="*/ 137552 w 330200"/>
              <a:gd name="connsiteY18" fmla="*/ 176138 h 330200"/>
              <a:gd name="connsiteX19" fmla="*/ 154062 w 330200"/>
              <a:gd name="connsiteY19" fmla="*/ 192648 h 330200"/>
              <a:gd name="connsiteX20" fmla="*/ 313690 w 330200"/>
              <a:gd name="connsiteY20" fmla="*/ 192648 h 330200"/>
              <a:gd name="connsiteX21" fmla="*/ 330344 w 330200"/>
              <a:gd name="connsiteY21" fmla="*/ 176283 h 330200"/>
              <a:gd name="connsiteX22" fmla="*/ 325389 w 330200"/>
              <a:gd name="connsiteY22" fmla="*/ 164345 h 330200"/>
              <a:gd name="connsiteX23" fmla="*/ 55002 w 330200"/>
              <a:gd name="connsiteY23" fmla="*/ 33020 h 330200"/>
              <a:gd name="connsiteX24" fmla="*/ 198120 w 330200"/>
              <a:gd name="connsiteY24" fmla="*/ 33020 h 330200"/>
              <a:gd name="connsiteX25" fmla="*/ 198120 w 330200"/>
              <a:gd name="connsiteY25" fmla="*/ 143118 h 330200"/>
              <a:gd name="connsiteX26" fmla="*/ 55002 w 330200"/>
              <a:gd name="connsiteY26" fmla="*/ 143118 h 330200"/>
              <a:gd name="connsiteX27" fmla="*/ 167364 w 330200"/>
              <a:gd name="connsiteY27" fmla="*/ 159628 h 330200"/>
              <a:gd name="connsiteX28" fmla="*/ 154062 w 330200"/>
              <a:gd name="connsiteY28" fmla="*/ 166704 h 330200"/>
              <a:gd name="connsiteX29" fmla="*/ 154062 w 330200"/>
              <a:gd name="connsiteY29" fmla="*/ 159628 h 330200"/>
              <a:gd name="connsiteX30" fmla="*/ 171515 w 330200"/>
              <a:gd name="connsiteY30" fmla="*/ 176138 h 330200"/>
              <a:gd name="connsiteX31" fmla="*/ 206045 w 330200"/>
              <a:gd name="connsiteY31" fmla="*/ 157270 h 330200"/>
              <a:gd name="connsiteX32" fmla="*/ 206045 w 330200"/>
              <a:gd name="connsiteY32" fmla="*/ 157270 h 330200"/>
              <a:gd name="connsiteX33" fmla="*/ 214724 w 330200"/>
              <a:gd name="connsiteY33" fmla="*/ 142835 h 330200"/>
              <a:gd name="connsiteX34" fmla="*/ 214724 w 330200"/>
              <a:gd name="connsiteY34" fmla="*/ 66040 h 330200"/>
              <a:gd name="connsiteX35" fmla="*/ 313784 w 330200"/>
              <a:gd name="connsiteY35" fmla="*/ 66040 h 330200"/>
              <a:gd name="connsiteX36" fmla="*/ 258782 w 330200"/>
              <a:gd name="connsiteY36" fmla="*/ 121042 h 330200"/>
              <a:gd name="connsiteX37" fmla="*/ 313784 w 330200"/>
              <a:gd name="connsiteY37" fmla="*/ 176138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0200" h="330200">
                <a:moveTo>
                  <a:pt x="281991" y="121042"/>
                </a:moveTo>
                <a:lnTo>
                  <a:pt x="325389" y="77739"/>
                </a:lnTo>
                <a:cubicBezTo>
                  <a:pt x="331902" y="71357"/>
                  <a:pt x="332010" y="60904"/>
                  <a:pt x="325628" y="54391"/>
                </a:cubicBezTo>
                <a:cubicBezTo>
                  <a:pt x="322487" y="51185"/>
                  <a:pt x="318178" y="49396"/>
                  <a:pt x="313690" y="49436"/>
                </a:cubicBezTo>
                <a:lnTo>
                  <a:pt x="214630" y="49436"/>
                </a:lnTo>
                <a:lnTo>
                  <a:pt x="214630" y="33020"/>
                </a:lnTo>
                <a:cubicBezTo>
                  <a:pt x="214630" y="23902"/>
                  <a:pt x="207238" y="16510"/>
                  <a:pt x="198120" y="16510"/>
                </a:cubicBezTo>
                <a:lnTo>
                  <a:pt x="55002" y="16510"/>
                </a:lnTo>
                <a:lnTo>
                  <a:pt x="55002" y="0"/>
                </a:lnTo>
                <a:lnTo>
                  <a:pt x="38492" y="0"/>
                </a:lnTo>
                <a:lnTo>
                  <a:pt x="38492" y="313690"/>
                </a:lnTo>
                <a:lnTo>
                  <a:pt x="0" y="313690"/>
                </a:lnTo>
                <a:lnTo>
                  <a:pt x="0" y="330200"/>
                </a:lnTo>
                <a:lnTo>
                  <a:pt x="93588" y="330200"/>
                </a:lnTo>
                <a:lnTo>
                  <a:pt x="93588" y="313690"/>
                </a:lnTo>
                <a:lnTo>
                  <a:pt x="55002" y="313690"/>
                </a:lnTo>
                <a:lnTo>
                  <a:pt x="55002" y="159628"/>
                </a:lnTo>
                <a:lnTo>
                  <a:pt x="137552" y="159628"/>
                </a:lnTo>
                <a:lnTo>
                  <a:pt x="137552" y="176138"/>
                </a:lnTo>
                <a:cubicBezTo>
                  <a:pt x="137604" y="185235"/>
                  <a:pt x="144965" y="192596"/>
                  <a:pt x="154062" y="192648"/>
                </a:cubicBezTo>
                <a:lnTo>
                  <a:pt x="313690" y="192648"/>
                </a:lnTo>
                <a:cubicBezTo>
                  <a:pt x="322808" y="192728"/>
                  <a:pt x="330264" y="185402"/>
                  <a:pt x="330344" y="176283"/>
                </a:cubicBezTo>
                <a:cubicBezTo>
                  <a:pt x="330383" y="171796"/>
                  <a:pt x="328594" y="167486"/>
                  <a:pt x="325389" y="164345"/>
                </a:cubicBezTo>
                <a:close/>
                <a:moveTo>
                  <a:pt x="55002" y="33020"/>
                </a:moveTo>
                <a:lnTo>
                  <a:pt x="198120" y="33020"/>
                </a:lnTo>
                <a:lnTo>
                  <a:pt x="198120" y="143118"/>
                </a:lnTo>
                <a:lnTo>
                  <a:pt x="55002" y="143118"/>
                </a:lnTo>
                <a:close/>
                <a:moveTo>
                  <a:pt x="167364" y="159628"/>
                </a:moveTo>
                <a:lnTo>
                  <a:pt x="154062" y="166704"/>
                </a:lnTo>
                <a:lnTo>
                  <a:pt x="154062" y="159628"/>
                </a:lnTo>
                <a:close/>
                <a:moveTo>
                  <a:pt x="171515" y="176138"/>
                </a:moveTo>
                <a:lnTo>
                  <a:pt x="206045" y="157270"/>
                </a:lnTo>
                <a:lnTo>
                  <a:pt x="206045" y="157270"/>
                </a:lnTo>
                <a:cubicBezTo>
                  <a:pt x="211374" y="154422"/>
                  <a:pt x="214708" y="148877"/>
                  <a:pt x="214724" y="142835"/>
                </a:cubicBezTo>
                <a:lnTo>
                  <a:pt x="214724" y="66040"/>
                </a:lnTo>
                <a:lnTo>
                  <a:pt x="313784" y="66040"/>
                </a:lnTo>
                <a:lnTo>
                  <a:pt x="258782" y="121042"/>
                </a:lnTo>
                <a:lnTo>
                  <a:pt x="313784" y="176138"/>
                </a:lnTo>
                <a:close/>
              </a:path>
            </a:pathLst>
          </a:custGeom>
          <a:solidFill>
            <a:schemeClr val="accent1"/>
          </a:solidFill>
          <a:ln w="9253" cap="flat">
            <a:noFill/>
            <a:prstDash val="solid"/>
            <a:miter/>
          </a:ln>
        </p:spPr>
        <p:txBody>
          <a:bodyPr rtlCol="0" anchor="ctr"/>
          <a:lstStyle/>
          <a:p>
            <a:endParaRPr lang="en-US" dirty="0">
              <a:latin typeface="Oswald Medium" pitchFamily="2" charset="77"/>
            </a:endParaRPr>
          </a:p>
        </p:txBody>
      </p:sp>
      <p:pic>
        <p:nvPicPr>
          <p:cNvPr id="110593" name="Picture 1" descr="C:\Users\HP\Desktop\MAIN PROJECT\ARK MAIN PROJECT\images (5).jpg"/>
          <p:cNvPicPr>
            <a:picLocks noChangeAspect="1" noChangeArrowheads="1"/>
          </p:cNvPicPr>
          <p:nvPr/>
        </p:nvPicPr>
        <p:blipFill>
          <a:blip r:embed="rId2"/>
          <a:srcRect/>
          <a:stretch>
            <a:fillRect/>
          </a:stretch>
        </p:blipFill>
        <p:spPr bwMode="auto">
          <a:xfrm>
            <a:off x="9165657" y="353078"/>
            <a:ext cx="1676400" cy="17049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16775515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8359" name="Picture 7" descr="Thank You Thanks Gratitude Gift Appreciate Concept Stock Photo ..."/>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1">
                <a:lumMod val="75000"/>
              </a:schemeClr>
            </a:gs>
          </a:gsLst>
          <a:lin ang="8100000" scaled="1"/>
        </a:gradFill>
        <a:effectLst/>
      </p:bgPr>
    </p:bg>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8ACE4EF8-B4B4-FD47-95FC-7B521BC7531A}"/>
              </a:ext>
            </a:extLst>
          </p:cNvPr>
          <p:cNvSpPr>
            <a:spLocks noGrp="1"/>
          </p:cNvSpPr>
          <p:nvPr>
            <p:ph type="title"/>
          </p:nvPr>
        </p:nvSpPr>
        <p:spPr/>
        <p:txBody>
          <a:bodyPr>
            <a:normAutofit/>
          </a:bodyPr>
          <a:lstStyle/>
          <a:p>
            <a:r>
              <a:rPr lang="en-IN" dirty="0" smtClean="0">
                <a:solidFill>
                  <a:schemeClr val="bg1"/>
                </a:solidFill>
              </a:rPr>
              <a:t>Literature survey</a:t>
            </a:r>
            <a:endParaRPr lang="en-US" dirty="0">
              <a:solidFill>
                <a:schemeClr val="bg1"/>
              </a:solidFill>
            </a:endParaRPr>
          </a:p>
        </p:txBody>
      </p:sp>
      <p:pic>
        <p:nvPicPr>
          <p:cNvPr id="29" name="Picture 28" descr="419739.png"/>
          <p:cNvPicPr>
            <a:picLocks noChangeAspect="1"/>
          </p:cNvPicPr>
          <p:nvPr/>
        </p:nvPicPr>
        <p:blipFill>
          <a:blip r:embed="rId2" cstate="print"/>
          <a:stretch>
            <a:fillRect/>
          </a:stretch>
        </p:blipFill>
        <p:spPr>
          <a:xfrm>
            <a:off x="482065" y="1690688"/>
            <a:ext cx="3300663" cy="2255410"/>
          </a:xfrm>
          <a:prstGeom prst="rect">
            <a:avLst/>
          </a:prstGeom>
        </p:spPr>
      </p:pic>
      <p:pic>
        <p:nvPicPr>
          <p:cNvPr id="12289" name="Picture 1"/>
          <p:cNvPicPr>
            <a:picLocks noChangeAspect="1" noChangeArrowheads="1"/>
          </p:cNvPicPr>
          <p:nvPr/>
        </p:nvPicPr>
        <p:blipFill>
          <a:blip r:embed="rId3"/>
          <a:srcRect/>
          <a:stretch>
            <a:fillRect/>
          </a:stretch>
        </p:blipFill>
        <p:spPr bwMode="auto">
          <a:xfrm>
            <a:off x="482065" y="4186354"/>
            <a:ext cx="3300663" cy="1724025"/>
          </a:xfrm>
          <a:prstGeom prst="rect">
            <a:avLst/>
          </a:prstGeom>
          <a:noFill/>
          <a:ln w="9525">
            <a:noFill/>
            <a:miter lim="800000"/>
            <a:headEnd/>
            <a:tailEnd/>
          </a:ln>
          <a:effectLst/>
        </p:spPr>
      </p:pic>
      <p:pic>
        <p:nvPicPr>
          <p:cNvPr id="30" name="Picture 29"/>
          <p:cNvPicPr/>
          <p:nvPr/>
        </p:nvPicPr>
        <p:blipFill>
          <a:blip r:embed="rId4"/>
          <a:srcRect/>
          <a:stretch>
            <a:fillRect/>
          </a:stretch>
        </p:blipFill>
        <p:spPr bwMode="auto">
          <a:xfrm>
            <a:off x="4538646" y="1519993"/>
            <a:ext cx="3411821" cy="4390386"/>
          </a:xfrm>
          <a:prstGeom prst="rect">
            <a:avLst/>
          </a:prstGeom>
          <a:noFill/>
          <a:ln w="9525">
            <a:noFill/>
            <a:miter lim="800000"/>
            <a:headEnd/>
            <a:tailEnd/>
          </a:ln>
        </p:spPr>
      </p:pic>
      <p:pic>
        <p:nvPicPr>
          <p:cNvPr id="31" name="Picture 30"/>
          <p:cNvPicPr/>
          <p:nvPr/>
        </p:nvPicPr>
        <p:blipFill>
          <a:blip r:embed="rId5"/>
          <a:srcRect/>
          <a:stretch>
            <a:fillRect/>
          </a:stretch>
        </p:blipFill>
        <p:spPr bwMode="auto">
          <a:xfrm>
            <a:off x="8287351" y="1519993"/>
            <a:ext cx="3596640" cy="4390386"/>
          </a:xfrm>
          <a:prstGeom prst="rect">
            <a:avLst/>
          </a:prstGeom>
          <a:noFill/>
          <a:ln w="9525">
            <a:noFill/>
            <a:miter lim="800000"/>
            <a:headEnd/>
            <a:tailEnd/>
          </a:ln>
        </p:spPr>
      </p:pic>
    </p:spTree>
    <p:extLst>
      <p:ext uri="{BB962C8B-B14F-4D97-AF65-F5344CB8AC3E}">
        <p14:creationId xmlns="" xmlns:p14="http://schemas.microsoft.com/office/powerpoint/2010/main" val="271480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BF9EE1-37CC-4E41-BE71-BD073C142ED8}"/>
              </a:ext>
            </a:extLst>
          </p:cNvPr>
          <p:cNvSpPr>
            <a:spLocks noGrp="1"/>
          </p:cNvSpPr>
          <p:nvPr>
            <p:ph type="title"/>
          </p:nvPr>
        </p:nvSpPr>
        <p:spPr>
          <a:xfrm>
            <a:off x="5153890" y="730250"/>
            <a:ext cx="6199909" cy="1325563"/>
          </a:xfrm>
        </p:spPr>
        <p:txBody>
          <a:bodyPr/>
          <a:lstStyle/>
          <a:p>
            <a:r>
              <a:rPr lang="en-US" sz="6000" dirty="0" smtClean="0"/>
              <a:t>Introduction</a:t>
            </a:r>
            <a:endParaRPr lang="en-US" sz="6000" dirty="0"/>
          </a:p>
        </p:txBody>
      </p:sp>
      <p:sp>
        <p:nvSpPr>
          <p:cNvPr id="6" name="Text Placeholder 5">
            <a:extLst>
              <a:ext uri="{FF2B5EF4-FFF2-40B4-BE49-F238E27FC236}">
                <a16:creationId xmlns="" xmlns:a16="http://schemas.microsoft.com/office/drawing/2014/main" id="{C7FEF640-9FDC-BD46-B460-49B44B3257C5}"/>
              </a:ext>
            </a:extLst>
          </p:cNvPr>
          <p:cNvSpPr>
            <a:spLocks noGrp="1"/>
          </p:cNvSpPr>
          <p:nvPr>
            <p:ph type="body" sz="quarter" idx="14"/>
          </p:nvPr>
        </p:nvSpPr>
        <p:spPr>
          <a:xfrm>
            <a:off x="4476750" y="2055814"/>
            <a:ext cx="6877048" cy="4087812"/>
          </a:xfrm>
        </p:spPr>
        <p:txBody>
          <a:bodyPr/>
          <a:lstStyle/>
          <a:p>
            <a:pPr marL="0" indent="0"/>
            <a:r>
              <a:rPr lang="en-US" sz="2400" dirty="0" smtClean="0">
                <a:solidFill>
                  <a:schemeClr val="tx1">
                    <a:lumMod val="95000"/>
                    <a:lumOff val="5000"/>
                  </a:schemeClr>
                </a:solidFill>
                <a:latin typeface="Times New Roman" pitchFamily="18" charset="0"/>
                <a:cs typeface="Times New Roman" pitchFamily="18" charset="0"/>
              </a:rPr>
              <a:t> This project proposes a </a:t>
            </a:r>
            <a:r>
              <a:rPr lang="en-US" sz="2400" dirty="0" smtClean="0">
                <a:solidFill>
                  <a:srgbClr val="FF0000"/>
                </a:solidFill>
                <a:latin typeface="Times New Roman" pitchFamily="18" charset="0"/>
                <a:cs typeface="Times New Roman" pitchFamily="18" charset="0"/>
              </a:rPr>
              <a:t>smart IOT system </a:t>
            </a:r>
            <a:r>
              <a:rPr lang="en-US" sz="2400" dirty="0" smtClean="0">
                <a:solidFill>
                  <a:schemeClr val="tx1">
                    <a:lumMod val="95000"/>
                    <a:lumOff val="5000"/>
                  </a:schemeClr>
                </a:solidFill>
                <a:latin typeface="Times New Roman" pitchFamily="18" charset="0"/>
                <a:cs typeface="Times New Roman" pitchFamily="18" charset="0"/>
              </a:rPr>
              <a:t>based on embedded technology and incorporates various sensors to continuously monitor its surroundings for suspicious activities like physical attack.</a:t>
            </a:r>
          </a:p>
          <a:p>
            <a:pPr marL="0" indent="0"/>
            <a:r>
              <a:rPr lang="en-US" sz="2400" dirty="0" smtClean="0">
                <a:solidFill>
                  <a:schemeClr val="tx1">
                    <a:lumMod val="95000"/>
                    <a:lumOff val="5000"/>
                  </a:schemeClr>
                </a:solidFill>
                <a:latin typeface="Times New Roman" pitchFamily="18" charset="0"/>
                <a:cs typeface="Times New Roman" pitchFamily="18" charset="0"/>
              </a:rPr>
              <a:t> This project also provide a maintenance system and controlling system for </a:t>
            </a:r>
            <a:r>
              <a:rPr lang="en-US" sz="2400" u="sng" dirty="0" smtClean="0">
                <a:solidFill>
                  <a:schemeClr val="tx1">
                    <a:lumMod val="95000"/>
                    <a:lumOff val="5000"/>
                  </a:schemeClr>
                </a:solidFill>
                <a:latin typeface="Times New Roman" pitchFamily="18" charset="0"/>
                <a:cs typeface="Times New Roman" pitchFamily="18" charset="0"/>
              </a:rPr>
              <a:t>CCTV cameras</a:t>
            </a:r>
            <a:r>
              <a:rPr lang="en-US" sz="2400" dirty="0" smtClean="0">
                <a:solidFill>
                  <a:schemeClr val="tx1">
                    <a:lumMod val="95000"/>
                    <a:lumOff val="5000"/>
                  </a:schemeClr>
                </a:solidFill>
                <a:latin typeface="Times New Roman" pitchFamily="18" charset="0"/>
                <a:cs typeface="Times New Roman" pitchFamily="18" charset="0"/>
              </a:rPr>
              <a:t>, </a:t>
            </a:r>
            <a:r>
              <a:rPr lang="en-US" sz="2400" u="sng" dirty="0" smtClean="0">
                <a:solidFill>
                  <a:schemeClr val="tx1">
                    <a:lumMod val="95000"/>
                    <a:lumOff val="5000"/>
                  </a:schemeClr>
                </a:solidFill>
                <a:latin typeface="Times New Roman" pitchFamily="18" charset="0"/>
                <a:cs typeface="Times New Roman" pitchFamily="18" charset="0"/>
              </a:rPr>
              <a:t>power supply</a:t>
            </a:r>
            <a:r>
              <a:rPr lang="en-US" sz="2400" dirty="0" smtClean="0">
                <a:solidFill>
                  <a:schemeClr val="tx1">
                    <a:lumMod val="95000"/>
                    <a:lumOff val="5000"/>
                  </a:schemeClr>
                </a:solidFill>
                <a:latin typeface="Times New Roman" pitchFamily="18" charset="0"/>
                <a:cs typeface="Times New Roman" pitchFamily="18" charset="0"/>
              </a:rPr>
              <a:t>, </a:t>
            </a:r>
            <a:r>
              <a:rPr lang="en-US" sz="2400" u="sng" dirty="0" smtClean="0">
                <a:solidFill>
                  <a:schemeClr val="tx1">
                    <a:lumMod val="95000"/>
                    <a:lumOff val="5000"/>
                  </a:schemeClr>
                </a:solidFill>
                <a:latin typeface="Times New Roman" pitchFamily="18" charset="0"/>
                <a:cs typeface="Times New Roman" pitchFamily="18" charset="0"/>
              </a:rPr>
              <a:t>ATM machine</a:t>
            </a:r>
            <a:r>
              <a:rPr lang="en-US" sz="2400" dirty="0" smtClean="0">
                <a:solidFill>
                  <a:schemeClr val="tx1">
                    <a:lumMod val="95000"/>
                    <a:lumOff val="5000"/>
                  </a:schemeClr>
                </a:solidFill>
                <a:latin typeface="Times New Roman" pitchFamily="18" charset="0"/>
                <a:cs typeface="Times New Roman" pitchFamily="18" charset="0"/>
              </a:rPr>
              <a:t>, and </a:t>
            </a:r>
            <a:r>
              <a:rPr lang="en-US" sz="2400" u="sng" dirty="0" smtClean="0">
                <a:solidFill>
                  <a:schemeClr val="tx1">
                    <a:lumMod val="95000"/>
                    <a:lumOff val="5000"/>
                  </a:schemeClr>
                </a:solidFill>
                <a:latin typeface="Times New Roman" pitchFamily="18" charset="0"/>
                <a:cs typeface="Times New Roman" pitchFamily="18" charset="0"/>
              </a:rPr>
              <a:t>AC.</a:t>
            </a:r>
          </a:p>
          <a:p>
            <a:pPr marL="0" indent="0"/>
            <a:r>
              <a:rPr lang="en-US" sz="2400" dirty="0" smtClean="0">
                <a:solidFill>
                  <a:schemeClr val="tx1">
                    <a:lumMod val="95000"/>
                    <a:lumOff val="5000"/>
                  </a:schemeClr>
                </a:solidFill>
                <a:latin typeface="Times New Roman" pitchFamily="18" charset="0"/>
                <a:cs typeface="Times New Roman" pitchFamily="18" charset="0"/>
              </a:rPr>
              <a:t> The purpose of the system is to design a smart and centralized monitoring and control system using IOT technologies</a:t>
            </a:r>
            <a:endParaRPr lang="en-US" sz="2400" dirty="0" smtClean="0">
              <a:latin typeface="Times New Roman" pitchFamily="18" charset="0"/>
              <a:cs typeface="Times New Roman" pitchFamily="18" charset="0"/>
            </a:endParaRPr>
          </a:p>
          <a:p>
            <a:pPr marL="0" indent="0">
              <a:buNone/>
            </a:pPr>
            <a:endParaRPr lang="en-US" sz="2400" dirty="0"/>
          </a:p>
        </p:txBody>
      </p:sp>
      <p:sp>
        <p:nvSpPr>
          <p:cNvPr id="9" name="Graphic 78">
            <a:extLst>
              <a:ext uri="{FF2B5EF4-FFF2-40B4-BE49-F238E27FC236}">
                <a16:creationId xmlns="" xmlns:a16="http://schemas.microsoft.com/office/drawing/2014/main" id="{0FB2A7D7-3A04-1F4F-9F44-8AF6022B7E42}"/>
              </a:ext>
            </a:extLst>
          </p:cNvPr>
          <p:cNvSpPr/>
          <p:nvPr/>
        </p:nvSpPr>
        <p:spPr>
          <a:xfrm>
            <a:off x="4476750" y="896719"/>
            <a:ext cx="511612" cy="511612"/>
          </a:xfrm>
          <a:custGeom>
            <a:avLst/>
            <a:gdLst>
              <a:gd name="connsiteX0" fmla="*/ 281991 w 330200"/>
              <a:gd name="connsiteY0" fmla="*/ 121042 h 330200"/>
              <a:gd name="connsiteX1" fmla="*/ 325389 w 330200"/>
              <a:gd name="connsiteY1" fmla="*/ 77739 h 330200"/>
              <a:gd name="connsiteX2" fmla="*/ 325628 w 330200"/>
              <a:gd name="connsiteY2" fmla="*/ 54391 h 330200"/>
              <a:gd name="connsiteX3" fmla="*/ 313690 w 330200"/>
              <a:gd name="connsiteY3" fmla="*/ 49436 h 330200"/>
              <a:gd name="connsiteX4" fmla="*/ 214630 w 330200"/>
              <a:gd name="connsiteY4" fmla="*/ 49436 h 330200"/>
              <a:gd name="connsiteX5" fmla="*/ 214630 w 330200"/>
              <a:gd name="connsiteY5" fmla="*/ 33020 h 330200"/>
              <a:gd name="connsiteX6" fmla="*/ 198120 w 330200"/>
              <a:gd name="connsiteY6" fmla="*/ 16510 h 330200"/>
              <a:gd name="connsiteX7" fmla="*/ 55002 w 330200"/>
              <a:gd name="connsiteY7" fmla="*/ 16510 h 330200"/>
              <a:gd name="connsiteX8" fmla="*/ 55002 w 330200"/>
              <a:gd name="connsiteY8" fmla="*/ 0 h 330200"/>
              <a:gd name="connsiteX9" fmla="*/ 38492 w 330200"/>
              <a:gd name="connsiteY9" fmla="*/ 0 h 330200"/>
              <a:gd name="connsiteX10" fmla="*/ 38492 w 330200"/>
              <a:gd name="connsiteY10" fmla="*/ 313690 h 330200"/>
              <a:gd name="connsiteX11" fmla="*/ 0 w 330200"/>
              <a:gd name="connsiteY11" fmla="*/ 313690 h 330200"/>
              <a:gd name="connsiteX12" fmla="*/ 0 w 330200"/>
              <a:gd name="connsiteY12" fmla="*/ 330200 h 330200"/>
              <a:gd name="connsiteX13" fmla="*/ 93588 w 330200"/>
              <a:gd name="connsiteY13" fmla="*/ 330200 h 330200"/>
              <a:gd name="connsiteX14" fmla="*/ 93588 w 330200"/>
              <a:gd name="connsiteY14" fmla="*/ 313690 h 330200"/>
              <a:gd name="connsiteX15" fmla="*/ 55002 w 330200"/>
              <a:gd name="connsiteY15" fmla="*/ 313690 h 330200"/>
              <a:gd name="connsiteX16" fmla="*/ 55002 w 330200"/>
              <a:gd name="connsiteY16" fmla="*/ 159628 h 330200"/>
              <a:gd name="connsiteX17" fmla="*/ 137552 w 330200"/>
              <a:gd name="connsiteY17" fmla="*/ 159628 h 330200"/>
              <a:gd name="connsiteX18" fmla="*/ 137552 w 330200"/>
              <a:gd name="connsiteY18" fmla="*/ 176138 h 330200"/>
              <a:gd name="connsiteX19" fmla="*/ 154062 w 330200"/>
              <a:gd name="connsiteY19" fmla="*/ 192648 h 330200"/>
              <a:gd name="connsiteX20" fmla="*/ 313690 w 330200"/>
              <a:gd name="connsiteY20" fmla="*/ 192648 h 330200"/>
              <a:gd name="connsiteX21" fmla="*/ 330344 w 330200"/>
              <a:gd name="connsiteY21" fmla="*/ 176283 h 330200"/>
              <a:gd name="connsiteX22" fmla="*/ 325389 w 330200"/>
              <a:gd name="connsiteY22" fmla="*/ 164345 h 330200"/>
              <a:gd name="connsiteX23" fmla="*/ 55002 w 330200"/>
              <a:gd name="connsiteY23" fmla="*/ 33020 h 330200"/>
              <a:gd name="connsiteX24" fmla="*/ 198120 w 330200"/>
              <a:gd name="connsiteY24" fmla="*/ 33020 h 330200"/>
              <a:gd name="connsiteX25" fmla="*/ 198120 w 330200"/>
              <a:gd name="connsiteY25" fmla="*/ 143118 h 330200"/>
              <a:gd name="connsiteX26" fmla="*/ 55002 w 330200"/>
              <a:gd name="connsiteY26" fmla="*/ 143118 h 330200"/>
              <a:gd name="connsiteX27" fmla="*/ 167364 w 330200"/>
              <a:gd name="connsiteY27" fmla="*/ 159628 h 330200"/>
              <a:gd name="connsiteX28" fmla="*/ 154062 w 330200"/>
              <a:gd name="connsiteY28" fmla="*/ 166704 h 330200"/>
              <a:gd name="connsiteX29" fmla="*/ 154062 w 330200"/>
              <a:gd name="connsiteY29" fmla="*/ 159628 h 330200"/>
              <a:gd name="connsiteX30" fmla="*/ 171515 w 330200"/>
              <a:gd name="connsiteY30" fmla="*/ 176138 h 330200"/>
              <a:gd name="connsiteX31" fmla="*/ 206045 w 330200"/>
              <a:gd name="connsiteY31" fmla="*/ 157270 h 330200"/>
              <a:gd name="connsiteX32" fmla="*/ 206045 w 330200"/>
              <a:gd name="connsiteY32" fmla="*/ 157270 h 330200"/>
              <a:gd name="connsiteX33" fmla="*/ 214724 w 330200"/>
              <a:gd name="connsiteY33" fmla="*/ 142835 h 330200"/>
              <a:gd name="connsiteX34" fmla="*/ 214724 w 330200"/>
              <a:gd name="connsiteY34" fmla="*/ 66040 h 330200"/>
              <a:gd name="connsiteX35" fmla="*/ 313784 w 330200"/>
              <a:gd name="connsiteY35" fmla="*/ 66040 h 330200"/>
              <a:gd name="connsiteX36" fmla="*/ 258782 w 330200"/>
              <a:gd name="connsiteY36" fmla="*/ 121042 h 330200"/>
              <a:gd name="connsiteX37" fmla="*/ 313784 w 330200"/>
              <a:gd name="connsiteY37" fmla="*/ 176138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0200" h="330200">
                <a:moveTo>
                  <a:pt x="281991" y="121042"/>
                </a:moveTo>
                <a:lnTo>
                  <a:pt x="325389" y="77739"/>
                </a:lnTo>
                <a:cubicBezTo>
                  <a:pt x="331902" y="71357"/>
                  <a:pt x="332010" y="60904"/>
                  <a:pt x="325628" y="54391"/>
                </a:cubicBezTo>
                <a:cubicBezTo>
                  <a:pt x="322487" y="51185"/>
                  <a:pt x="318178" y="49396"/>
                  <a:pt x="313690" y="49436"/>
                </a:cubicBezTo>
                <a:lnTo>
                  <a:pt x="214630" y="49436"/>
                </a:lnTo>
                <a:lnTo>
                  <a:pt x="214630" y="33020"/>
                </a:lnTo>
                <a:cubicBezTo>
                  <a:pt x="214630" y="23902"/>
                  <a:pt x="207238" y="16510"/>
                  <a:pt x="198120" y="16510"/>
                </a:cubicBezTo>
                <a:lnTo>
                  <a:pt x="55002" y="16510"/>
                </a:lnTo>
                <a:lnTo>
                  <a:pt x="55002" y="0"/>
                </a:lnTo>
                <a:lnTo>
                  <a:pt x="38492" y="0"/>
                </a:lnTo>
                <a:lnTo>
                  <a:pt x="38492" y="313690"/>
                </a:lnTo>
                <a:lnTo>
                  <a:pt x="0" y="313690"/>
                </a:lnTo>
                <a:lnTo>
                  <a:pt x="0" y="330200"/>
                </a:lnTo>
                <a:lnTo>
                  <a:pt x="93588" y="330200"/>
                </a:lnTo>
                <a:lnTo>
                  <a:pt x="93588" y="313690"/>
                </a:lnTo>
                <a:lnTo>
                  <a:pt x="55002" y="313690"/>
                </a:lnTo>
                <a:lnTo>
                  <a:pt x="55002" y="159628"/>
                </a:lnTo>
                <a:lnTo>
                  <a:pt x="137552" y="159628"/>
                </a:lnTo>
                <a:lnTo>
                  <a:pt x="137552" y="176138"/>
                </a:lnTo>
                <a:cubicBezTo>
                  <a:pt x="137604" y="185235"/>
                  <a:pt x="144965" y="192596"/>
                  <a:pt x="154062" y="192648"/>
                </a:cubicBezTo>
                <a:lnTo>
                  <a:pt x="313690" y="192648"/>
                </a:lnTo>
                <a:cubicBezTo>
                  <a:pt x="322808" y="192728"/>
                  <a:pt x="330264" y="185402"/>
                  <a:pt x="330344" y="176283"/>
                </a:cubicBezTo>
                <a:cubicBezTo>
                  <a:pt x="330383" y="171796"/>
                  <a:pt x="328594" y="167486"/>
                  <a:pt x="325389" y="164345"/>
                </a:cubicBezTo>
                <a:close/>
                <a:moveTo>
                  <a:pt x="55002" y="33020"/>
                </a:moveTo>
                <a:lnTo>
                  <a:pt x="198120" y="33020"/>
                </a:lnTo>
                <a:lnTo>
                  <a:pt x="198120" y="143118"/>
                </a:lnTo>
                <a:lnTo>
                  <a:pt x="55002" y="143118"/>
                </a:lnTo>
                <a:close/>
                <a:moveTo>
                  <a:pt x="167364" y="159628"/>
                </a:moveTo>
                <a:lnTo>
                  <a:pt x="154062" y="166704"/>
                </a:lnTo>
                <a:lnTo>
                  <a:pt x="154062" y="159628"/>
                </a:lnTo>
                <a:close/>
                <a:moveTo>
                  <a:pt x="171515" y="176138"/>
                </a:moveTo>
                <a:lnTo>
                  <a:pt x="206045" y="157270"/>
                </a:lnTo>
                <a:lnTo>
                  <a:pt x="206045" y="157270"/>
                </a:lnTo>
                <a:cubicBezTo>
                  <a:pt x="211374" y="154422"/>
                  <a:pt x="214708" y="148877"/>
                  <a:pt x="214724" y="142835"/>
                </a:cubicBezTo>
                <a:lnTo>
                  <a:pt x="214724" y="66040"/>
                </a:lnTo>
                <a:lnTo>
                  <a:pt x="313784" y="66040"/>
                </a:lnTo>
                <a:lnTo>
                  <a:pt x="258782" y="121042"/>
                </a:lnTo>
                <a:lnTo>
                  <a:pt x="313784" y="176138"/>
                </a:lnTo>
                <a:close/>
              </a:path>
            </a:pathLst>
          </a:custGeom>
          <a:solidFill>
            <a:schemeClr val="accent1"/>
          </a:solidFill>
          <a:ln w="9253" cap="flat">
            <a:noFill/>
            <a:prstDash val="solid"/>
            <a:miter/>
          </a:ln>
        </p:spPr>
        <p:txBody>
          <a:bodyPr rtlCol="0" anchor="ctr"/>
          <a:lstStyle/>
          <a:p>
            <a:endParaRPr lang="en-US" dirty="0">
              <a:latin typeface="Oswald Medium" pitchFamily="2" charset="77"/>
            </a:endParaRPr>
          </a:p>
        </p:txBody>
      </p:sp>
      <p:pic>
        <p:nvPicPr>
          <p:cNvPr id="10" name="Picture 2"/>
          <p:cNvPicPr>
            <a:picLocks noChangeAspect="1" noChangeArrowheads="1"/>
          </p:cNvPicPr>
          <p:nvPr/>
        </p:nvPicPr>
        <p:blipFill>
          <a:blip r:embed="rId2"/>
          <a:srcRect/>
          <a:stretch>
            <a:fillRect/>
          </a:stretch>
        </p:blipFill>
        <p:spPr bwMode="auto">
          <a:xfrm>
            <a:off x="676275" y="1152525"/>
            <a:ext cx="3524250" cy="4828738"/>
          </a:xfrm>
          <a:prstGeom prst="rect">
            <a:avLst/>
          </a:prstGeom>
          <a:noFill/>
          <a:ln w="9525">
            <a:noFill/>
            <a:miter lim="800000"/>
            <a:headEnd/>
            <a:tailEnd/>
          </a:ln>
          <a:effectLst/>
        </p:spPr>
      </p:pic>
    </p:spTree>
    <p:extLst>
      <p:ext uri="{BB962C8B-B14F-4D97-AF65-F5344CB8AC3E}">
        <p14:creationId xmlns="" xmlns:p14="http://schemas.microsoft.com/office/powerpoint/2010/main" val="26790906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014" y="365125"/>
            <a:ext cx="10891786" cy="1325563"/>
          </a:xfrm>
        </p:spPr>
        <p:txBody>
          <a:bodyPr/>
          <a:lstStyle/>
          <a:p>
            <a:r>
              <a:rPr lang="en-IN" dirty="0" smtClean="0"/>
              <a:t>Functionality</a:t>
            </a:r>
            <a:endParaRPr lang="en-US" dirty="0"/>
          </a:p>
        </p:txBody>
      </p:sp>
      <p:sp>
        <p:nvSpPr>
          <p:cNvPr id="5" name="Rectangle 4">
            <a:extLst>
              <a:ext uri="{FF2B5EF4-FFF2-40B4-BE49-F238E27FC236}">
                <a16:creationId xmlns:a16="http://schemas.microsoft.com/office/drawing/2014/main" xmlns="" id="{AEF33360-0433-4AF3-A64E-A88A5635CE2E}"/>
              </a:ext>
            </a:extLst>
          </p:cNvPr>
          <p:cNvSpPr/>
          <p:nvPr/>
        </p:nvSpPr>
        <p:spPr>
          <a:xfrm>
            <a:off x="5618753" y="1794327"/>
            <a:ext cx="972000" cy="9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ectangle 5">
            <a:extLst>
              <a:ext uri="{FF2B5EF4-FFF2-40B4-BE49-F238E27FC236}">
                <a16:creationId xmlns:a16="http://schemas.microsoft.com/office/drawing/2014/main" xmlns="" id="{6D781734-3D78-4BCA-9444-78DA5A28371E}"/>
              </a:ext>
            </a:extLst>
          </p:cNvPr>
          <p:cNvSpPr/>
          <p:nvPr/>
        </p:nvSpPr>
        <p:spPr>
          <a:xfrm>
            <a:off x="903971" y="5255405"/>
            <a:ext cx="972000" cy="9432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ectangle 6">
            <a:extLst>
              <a:ext uri="{FF2B5EF4-FFF2-40B4-BE49-F238E27FC236}">
                <a16:creationId xmlns:a16="http://schemas.microsoft.com/office/drawing/2014/main" xmlns="" id="{EB15F007-3D0A-4148-8906-B28DFD68B8FC}"/>
              </a:ext>
            </a:extLst>
          </p:cNvPr>
          <p:cNvSpPr/>
          <p:nvPr/>
        </p:nvSpPr>
        <p:spPr>
          <a:xfrm>
            <a:off x="1965358" y="5255405"/>
            <a:ext cx="8268434" cy="9432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Rectangle 8">
            <a:extLst>
              <a:ext uri="{FF2B5EF4-FFF2-40B4-BE49-F238E27FC236}">
                <a16:creationId xmlns:a16="http://schemas.microsoft.com/office/drawing/2014/main" xmlns="" id="{323622F4-714F-481E-9006-2413544A99CF}"/>
              </a:ext>
            </a:extLst>
          </p:cNvPr>
          <p:cNvSpPr/>
          <p:nvPr/>
        </p:nvSpPr>
        <p:spPr>
          <a:xfrm>
            <a:off x="1065359" y="5390147"/>
            <a:ext cx="638175" cy="523220"/>
          </a:xfrm>
          <a:prstGeom prst="rect">
            <a:avLst/>
          </a:prstGeom>
        </p:spPr>
        <p:txBody>
          <a:bodyPr wrap="square" anchor="ctr">
            <a:spAutoFit/>
          </a:bodyPr>
          <a:lstStyle/>
          <a:p>
            <a:pPr algn="ctr"/>
            <a:r>
              <a:rPr lang="en-US" altLang="ko-KR" sz="2800" b="1" dirty="0">
                <a:solidFill>
                  <a:schemeClr val="bg1"/>
                </a:solidFill>
                <a:cs typeface="Arial" pitchFamily="34" charset="0"/>
              </a:rPr>
              <a:t>03</a:t>
            </a:r>
            <a:endParaRPr lang="ko-KR" altLang="en-US" sz="2800" dirty="0">
              <a:cs typeface="Arial" pitchFamily="34" charset="0"/>
            </a:endParaRPr>
          </a:p>
        </p:txBody>
      </p:sp>
      <p:grpSp>
        <p:nvGrpSpPr>
          <p:cNvPr id="10" name="그룹 10">
            <a:extLst>
              <a:ext uri="{FF2B5EF4-FFF2-40B4-BE49-F238E27FC236}">
                <a16:creationId xmlns:a16="http://schemas.microsoft.com/office/drawing/2014/main" xmlns="" id="{678067F8-F330-4D7F-AC3B-3D3FE008BC68}"/>
              </a:ext>
            </a:extLst>
          </p:cNvPr>
          <p:cNvGrpSpPr/>
          <p:nvPr/>
        </p:nvGrpSpPr>
        <p:grpSpPr>
          <a:xfrm>
            <a:off x="2547991" y="5390147"/>
            <a:ext cx="7103168" cy="612866"/>
            <a:chOff x="2547991" y="5161561"/>
            <a:chExt cx="7103168" cy="526238"/>
          </a:xfrm>
        </p:grpSpPr>
        <p:sp>
          <p:nvSpPr>
            <p:cNvPr id="11" name="TextBox 10">
              <a:extLst>
                <a:ext uri="{FF2B5EF4-FFF2-40B4-BE49-F238E27FC236}">
                  <a16:creationId xmlns:a16="http://schemas.microsoft.com/office/drawing/2014/main" xmlns="" id="{945A7D5A-FA80-4CA3-9E74-B5C006267795}"/>
                </a:ext>
              </a:extLst>
            </p:cNvPr>
            <p:cNvSpPr txBox="1"/>
            <p:nvPr/>
          </p:nvSpPr>
          <p:spPr>
            <a:xfrm>
              <a:off x="2547991" y="5410800"/>
              <a:ext cx="7103168" cy="276999"/>
            </a:xfrm>
            <a:prstGeom prst="rect">
              <a:avLst/>
            </a:prstGeom>
            <a:noFill/>
          </p:spPr>
          <p:txBody>
            <a:bodyPr wrap="square" rtlCol="0">
              <a:spAutoFit/>
            </a:bodyPr>
            <a:lstStyle/>
            <a:p>
              <a:r>
                <a:rPr lang="en-US" altLang="ko-KR" sz="1200" dirty="0" smtClean="0">
                  <a:solidFill>
                    <a:schemeClr val="bg1"/>
                  </a:solidFill>
                  <a:cs typeface="Arial" pitchFamily="34" charset="0"/>
                </a:rPr>
                <a:t>CHECKING THE DETECTION OF POWER INSIDE THE ATM </a:t>
              </a:r>
              <a:endParaRPr lang="en-US" altLang="ko-KR" sz="1200" dirty="0">
                <a:solidFill>
                  <a:schemeClr val="bg1"/>
                </a:solidFill>
                <a:cs typeface="Arial" pitchFamily="34" charset="0"/>
              </a:endParaRPr>
            </a:p>
          </p:txBody>
        </p:sp>
        <p:sp>
          <p:nvSpPr>
            <p:cNvPr id="12" name="TextBox 11">
              <a:extLst>
                <a:ext uri="{FF2B5EF4-FFF2-40B4-BE49-F238E27FC236}">
                  <a16:creationId xmlns:a16="http://schemas.microsoft.com/office/drawing/2014/main" xmlns="" id="{7D07AD73-65AF-4F0A-88B9-951B923663DF}"/>
                </a:ext>
              </a:extLst>
            </p:cNvPr>
            <p:cNvSpPr txBox="1"/>
            <p:nvPr/>
          </p:nvSpPr>
          <p:spPr>
            <a:xfrm>
              <a:off x="2547991" y="5161561"/>
              <a:ext cx="7103168" cy="276999"/>
            </a:xfrm>
            <a:prstGeom prst="rect">
              <a:avLst/>
            </a:prstGeom>
            <a:noFill/>
          </p:spPr>
          <p:txBody>
            <a:bodyPr wrap="square" rtlCol="0">
              <a:spAutoFit/>
            </a:bodyPr>
            <a:lstStyle/>
            <a:p>
              <a:r>
                <a:rPr lang="en-IN" altLang="ko-KR" sz="1200" b="1" dirty="0" smtClean="0">
                  <a:solidFill>
                    <a:schemeClr val="bg1"/>
                  </a:solidFill>
                  <a:cs typeface="Arial" pitchFamily="34" charset="0"/>
                </a:rPr>
                <a:t>POWER FAILURE  DETECTION</a:t>
              </a:r>
              <a:endParaRPr lang="ko-KR" altLang="en-US" sz="1200" b="1" dirty="0">
                <a:solidFill>
                  <a:schemeClr val="bg1"/>
                </a:solidFill>
                <a:cs typeface="Arial" pitchFamily="34" charset="0"/>
              </a:endParaRPr>
            </a:p>
          </p:txBody>
        </p:sp>
      </p:grpSp>
      <p:sp>
        <p:nvSpPr>
          <p:cNvPr id="13" name="Rectangle 12">
            <a:extLst>
              <a:ext uri="{FF2B5EF4-FFF2-40B4-BE49-F238E27FC236}">
                <a16:creationId xmlns:a16="http://schemas.microsoft.com/office/drawing/2014/main" xmlns="" id="{57D22E29-20D8-4946-BD08-FC672D3E1266}"/>
              </a:ext>
            </a:extLst>
          </p:cNvPr>
          <p:cNvSpPr/>
          <p:nvPr/>
        </p:nvSpPr>
        <p:spPr>
          <a:xfrm>
            <a:off x="1875971" y="3952116"/>
            <a:ext cx="972000" cy="10261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Rectangle 13">
            <a:extLst>
              <a:ext uri="{FF2B5EF4-FFF2-40B4-BE49-F238E27FC236}">
                <a16:creationId xmlns:a16="http://schemas.microsoft.com/office/drawing/2014/main" xmlns="" id="{8D2DCC6D-DC86-46A2-8ED5-DCCE56C025A4}"/>
              </a:ext>
            </a:extLst>
          </p:cNvPr>
          <p:cNvSpPr/>
          <p:nvPr/>
        </p:nvSpPr>
        <p:spPr>
          <a:xfrm>
            <a:off x="2937707" y="3952116"/>
            <a:ext cx="6323736" cy="10261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Rectangle 15">
            <a:extLst>
              <a:ext uri="{FF2B5EF4-FFF2-40B4-BE49-F238E27FC236}">
                <a16:creationId xmlns:a16="http://schemas.microsoft.com/office/drawing/2014/main" xmlns="" id="{9C59B40F-49C4-43A1-B1C4-1AF3B2501193}"/>
              </a:ext>
            </a:extLst>
          </p:cNvPr>
          <p:cNvSpPr/>
          <p:nvPr/>
        </p:nvSpPr>
        <p:spPr>
          <a:xfrm>
            <a:off x="2037708" y="4176509"/>
            <a:ext cx="638175" cy="523220"/>
          </a:xfrm>
          <a:prstGeom prst="rect">
            <a:avLst/>
          </a:prstGeom>
        </p:spPr>
        <p:txBody>
          <a:bodyPr wrap="square" anchor="ctr">
            <a:spAutoFit/>
          </a:bodyPr>
          <a:lstStyle/>
          <a:p>
            <a:pPr algn="ctr"/>
            <a:r>
              <a:rPr lang="en-US" altLang="ko-KR" sz="2800" b="1" dirty="0">
                <a:solidFill>
                  <a:schemeClr val="bg1"/>
                </a:solidFill>
                <a:cs typeface="Arial" pitchFamily="34" charset="0"/>
              </a:rPr>
              <a:t>02</a:t>
            </a:r>
            <a:endParaRPr lang="ko-KR" altLang="en-US" sz="2800" dirty="0">
              <a:cs typeface="Arial" pitchFamily="34" charset="0"/>
            </a:endParaRPr>
          </a:p>
        </p:txBody>
      </p:sp>
      <p:grpSp>
        <p:nvGrpSpPr>
          <p:cNvPr id="17" name="그룹 6">
            <a:extLst>
              <a:ext uri="{FF2B5EF4-FFF2-40B4-BE49-F238E27FC236}">
                <a16:creationId xmlns:a16="http://schemas.microsoft.com/office/drawing/2014/main" xmlns="" id="{D7DEDD88-9FD4-4D67-8FE0-0F0F0C700EB9}"/>
              </a:ext>
            </a:extLst>
          </p:cNvPr>
          <p:cNvGrpSpPr/>
          <p:nvPr/>
        </p:nvGrpSpPr>
        <p:grpSpPr>
          <a:xfrm>
            <a:off x="3431570" y="4082664"/>
            <a:ext cx="5336014" cy="895570"/>
            <a:chOff x="3431570" y="3972778"/>
            <a:chExt cx="5336014" cy="895570"/>
          </a:xfrm>
        </p:grpSpPr>
        <p:sp>
          <p:nvSpPr>
            <p:cNvPr id="18" name="TextBox 17">
              <a:extLst>
                <a:ext uri="{FF2B5EF4-FFF2-40B4-BE49-F238E27FC236}">
                  <a16:creationId xmlns:a16="http://schemas.microsoft.com/office/drawing/2014/main" xmlns="" id="{C56C08CA-B006-49EB-9998-8956F4517B95}"/>
                </a:ext>
              </a:extLst>
            </p:cNvPr>
            <p:cNvSpPr txBox="1"/>
            <p:nvPr/>
          </p:nvSpPr>
          <p:spPr>
            <a:xfrm>
              <a:off x="3431570" y="4222017"/>
              <a:ext cx="5336014" cy="646331"/>
            </a:xfrm>
            <a:prstGeom prst="rect">
              <a:avLst/>
            </a:prstGeom>
            <a:noFill/>
          </p:spPr>
          <p:txBody>
            <a:bodyPr wrap="square" rtlCol="0">
              <a:spAutoFit/>
            </a:bodyPr>
            <a:lstStyle/>
            <a:p>
              <a:r>
                <a:rPr lang="en-IN" altLang="ko-KR" sz="1200" dirty="0" smtClean="0">
                  <a:solidFill>
                    <a:schemeClr val="bg1"/>
                  </a:solidFill>
                  <a:cs typeface="Arial" pitchFamily="34" charset="0"/>
                </a:rPr>
                <a:t>MOINTERING OF</a:t>
              </a:r>
            </a:p>
            <a:p>
              <a:r>
                <a:rPr lang="en-IN" altLang="ko-KR" sz="1200" dirty="0" smtClean="0">
                  <a:solidFill>
                    <a:schemeClr val="bg1"/>
                  </a:solidFill>
                  <a:cs typeface="Arial" pitchFamily="34" charset="0"/>
                </a:rPr>
                <a:t>              AC</a:t>
              </a:r>
            </a:p>
            <a:p>
              <a:r>
                <a:rPr lang="en-IN" altLang="ko-KR" sz="1200" dirty="0" smtClean="0">
                  <a:solidFill>
                    <a:schemeClr val="bg1"/>
                  </a:solidFill>
                  <a:cs typeface="Arial" pitchFamily="34" charset="0"/>
                </a:rPr>
                <a:t>              CCTV</a:t>
              </a:r>
              <a:endParaRPr lang="en-US" altLang="ko-KR" sz="1200" dirty="0">
                <a:solidFill>
                  <a:schemeClr val="bg1"/>
                </a:solidFill>
                <a:cs typeface="Arial" pitchFamily="34" charset="0"/>
              </a:endParaRPr>
            </a:p>
          </p:txBody>
        </p:sp>
        <p:sp>
          <p:nvSpPr>
            <p:cNvPr id="19" name="TextBox 18">
              <a:extLst>
                <a:ext uri="{FF2B5EF4-FFF2-40B4-BE49-F238E27FC236}">
                  <a16:creationId xmlns:a16="http://schemas.microsoft.com/office/drawing/2014/main" xmlns="" id="{2251D24C-E0AA-4601-89BC-56D31D6A11DB}"/>
                </a:ext>
              </a:extLst>
            </p:cNvPr>
            <p:cNvSpPr txBox="1"/>
            <p:nvPr/>
          </p:nvSpPr>
          <p:spPr>
            <a:xfrm>
              <a:off x="3431570" y="3972778"/>
              <a:ext cx="5336014" cy="276999"/>
            </a:xfrm>
            <a:prstGeom prst="rect">
              <a:avLst/>
            </a:prstGeom>
            <a:noFill/>
          </p:spPr>
          <p:txBody>
            <a:bodyPr wrap="square" rtlCol="0">
              <a:spAutoFit/>
            </a:bodyPr>
            <a:lstStyle/>
            <a:p>
              <a:r>
                <a:rPr lang="en-IN" altLang="ko-KR" sz="1200" b="1" dirty="0" smtClean="0">
                  <a:solidFill>
                    <a:schemeClr val="bg1"/>
                  </a:solidFill>
                  <a:cs typeface="Arial" pitchFamily="34" charset="0"/>
                </a:rPr>
                <a:t>MOINTERING AND MAINTANCE SYSTEM</a:t>
              </a:r>
              <a:endParaRPr lang="ko-KR" altLang="en-US" sz="1200" b="1" dirty="0">
                <a:solidFill>
                  <a:schemeClr val="bg1"/>
                </a:solidFill>
                <a:cs typeface="Arial" pitchFamily="34" charset="0"/>
              </a:endParaRPr>
            </a:p>
          </p:txBody>
        </p:sp>
      </p:grpSp>
      <p:sp>
        <p:nvSpPr>
          <p:cNvPr id="20" name="Rectangle 19">
            <a:extLst>
              <a:ext uri="{FF2B5EF4-FFF2-40B4-BE49-F238E27FC236}">
                <a16:creationId xmlns:a16="http://schemas.microsoft.com/office/drawing/2014/main" xmlns="" id="{799B02AC-22AE-40A6-B401-A9801DADDAF5}"/>
              </a:ext>
            </a:extLst>
          </p:cNvPr>
          <p:cNvSpPr/>
          <p:nvPr/>
        </p:nvSpPr>
        <p:spPr>
          <a:xfrm>
            <a:off x="2865971" y="2873222"/>
            <a:ext cx="972000" cy="9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ectangle 20">
            <a:extLst>
              <a:ext uri="{FF2B5EF4-FFF2-40B4-BE49-F238E27FC236}">
                <a16:creationId xmlns:a16="http://schemas.microsoft.com/office/drawing/2014/main" xmlns="" id="{A9695D53-A289-49C1-8444-6FC8EE3D5068}"/>
              </a:ext>
            </a:extLst>
          </p:cNvPr>
          <p:cNvSpPr/>
          <p:nvPr/>
        </p:nvSpPr>
        <p:spPr>
          <a:xfrm>
            <a:off x="3939850" y="2873222"/>
            <a:ext cx="4319450" cy="9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ectangle 22">
            <a:extLst>
              <a:ext uri="{FF2B5EF4-FFF2-40B4-BE49-F238E27FC236}">
                <a16:creationId xmlns:a16="http://schemas.microsoft.com/office/drawing/2014/main" xmlns="" id="{68BF3C6F-3682-4EF3-8F6E-6A64421E53C4}"/>
              </a:ext>
            </a:extLst>
          </p:cNvPr>
          <p:cNvSpPr/>
          <p:nvPr/>
        </p:nvSpPr>
        <p:spPr>
          <a:xfrm>
            <a:off x="3027708" y="3097613"/>
            <a:ext cx="638175" cy="523220"/>
          </a:xfrm>
          <a:prstGeom prst="rect">
            <a:avLst/>
          </a:prstGeom>
        </p:spPr>
        <p:txBody>
          <a:bodyPr wrap="square" anchor="ctr">
            <a:spAutoFit/>
          </a:bodyPr>
          <a:lstStyle/>
          <a:p>
            <a:pPr algn="ctr"/>
            <a:r>
              <a:rPr lang="en-US" altLang="ko-KR" sz="2800" b="1" dirty="0">
                <a:solidFill>
                  <a:schemeClr val="bg1"/>
                </a:solidFill>
                <a:cs typeface="Arial" pitchFamily="34" charset="0"/>
              </a:rPr>
              <a:t>01</a:t>
            </a:r>
            <a:endParaRPr lang="ko-KR" altLang="en-US" sz="2800" dirty="0">
              <a:cs typeface="Arial" pitchFamily="34" charset="0"/>
            </a:endParaRPr>
          </a:p>
        </p:txBody>
      </p:sp>
      <p:grpSp>
        <p:nvGrpSpPr>
          <p:cNvPr id="24" name="그룹 5">
            <a:extLst>
              <a:ext uri="{FF2B5EF4-FFF2-40B4-BE49-F238E27FC236}">
                <a16:creationId xmlns:a16="http://schemas.microsoft.com/office/drawing/2014/main" xmlns="" id="{EDDC714E-907E-4ABE-B146-43D888A7987C}"/>
              </a:ext>
            </a:extLst>
          </p:cNvPr>
          <p:cNvGrpSpPr/>
          <p:nvPr/>
        </p:nvGrpSpPr>
        <p:grpSpPr>
          <a:xfrm>
            <a:off x="4284325" y="3003770"/>
            <a:ext cx="3630504" cy="526238"/>
            <a:chOff x="4284325" y="2935254"/>
            <a:chExt cx="3630504" cy="526238"/>
          </a:xfrm>
        </p:grpSpPr>
        <p:sp>
          <p:nvSpPr>
            <p:cNvPr id="25" name="TextBox 24">
              <a:extLst>
                <a:ext uri="{FF2B5EF4-FFF2-40B4-BE49-F238E27FC236}">
                  <a16:creationId xmlns:a16="http://schemas.microsoft.com/office/drawing/2014/main" xmlns="" id="{1A110FA3-C504-4A9D-969E-767F4DB127E4}"/>
                </a:ext>
              </a:extLst>
            </p:cNvPr>
            <p:cNvSpPr txBox="1"/>
            <p:nvPr/>
          </p:nvSpPr>
          <p:spPr>
            <a:xfrm>
              <a:off x="4284325" y="3184493"/>
              <a:ext cx="3630504" cy="276999"/>
            </a:xfrm>
            <a:prstGeom prst="rect">
              <a:avLst/>
            </a:prstGeom>
            <a:noFill/>
          </p:spPr>
          <p:txBody>
            <a:bodyPr wrap="square" rtlCol="0">
              <a:spAutoFit/>
            </a:bodyPr>
            <a:lstStyle/>
            <a:p>
              <a:r>
                <a:rPr lang="en-IN" altLang="ko-KR" sz="1200" dirty="0" smtClean="0">
                  <a:solidFill>
                    <a:schemeClr val="bg1"/>
                  </a:solidFill>
                  <a:cs typeface="Arial" pitchFamily="34" charset="0"/>
                </a:rPr>
                <a:t>PROTECT ATM FROM PHYSICAL ATTACK</a:t>
              </a:r>
              <a:endParaRPr lang="en-US" altLang="ko-KR" sz="1200" dirty="0">
                <a:solidFill>
                  <a:schemeClr val="bg1"/>
                </a:solidFill>
                <a:cs typeface="Arial" pitchFamily="34" charset="0"/>
              </a:endParaRPr>
            </a:p>
          </p:txBody>
        </p:sp>
        <p:sp>
          <p:nvSpPr>
            <p:cNvPr id="26" name="TextBox 25">
              <a:extLst>
                <a:ext uri="{FF2B5EF4-FFF2-40B4-BE49-F238E27FC236}">
                  <a16:creationId xmlns:a16="http://schemas.microsoft.com/office/drawing/2014/main" xmlns="" id="{61218383-9C35-4999-AE73-06AE04200757}"/>
                </a:ext>
              </a:extLst>
            </p:cNvPr>
            <p:cNvSpPr txBox="1"/>
            <p:nvPr/>
          </p:nvSpPr>
          <p:spPr>
            <a:xfrm>
              <a:off x="4284325" y="2935254"/>
              <a:ext cx="3630504" cy="276999"/>
            </a:xfrm>
            <a:prstGeom prst="rect">
              <a:avLst/>
            </a:prstGeom>
            <a:noFill/>
          </p:spPr>
          <p:txBody>
            <a:bodyPr wrap="square" rtlCol="0">
              <a:spAutoFit/>
            </a:bodyPr>
            <a:lstStyle/>
            <a:p>
              <a:r>
                <a:rPr lang="en-IN" altLang="ko-KR" sz="1200" b="1" dirty="0" smtClean="0">
                  <a:solidFill>
                    <a:schemeClr val="bg1"/>
                  </a:solidFill>
                  <a:cs typeface="Arial" pitchFamily="34" charset="0"/>
                </a:rPr>
                <a:t>ATM PROTECTION</a:t>
              </a:r>
              <a:endParaRPr lang="ko-KR" altLang="en-US" sz="1200" b="1" dirty="0">
                <a:solidFill>
                  <a:schemeClr val="bg1"/>
                </a:solidFill>
                <a:cs typeface="Arial" pitchFamily="34" charset="0"/>
              </a:endParaRPr>
            </a:p>
          </p:txBody>
        </p:sp>
      </p:grpSp>
      <p:cxnSp>
        <p:nvCxnSpPr>
          <p:cNvPr id="27" name="Elbow Connector 61">
            <a:extLst>
              <a:ext uri="{FF2B5EF4-FFF2-40B4-BE49-F238E27FC236}">
                <a16:creationId xmlns:a16="http://schemas.microsoft.com/office/drawing/2014/main" xmlns="" id="{9DA89D9B-17D4-4ABF-A06D-A68CC220E612}"/>
              </a:ext>
            </a:extLst>
          </p:cNvPr>
          <p:cNvCxnSpPr/>
          <p:nvPr/>
        </p:nvCxnSpPr>
        <p:spPr>
          <a:xfrm flipV="1">
            <a:off x="1359269" y="4699729"/>
            <a:ext cx="468000" cy="468000"/>
          </a:xfrm>
          <a:prstGeom prst="bentConnector3">
            <a:avLst>
              <a:gd name="adj1" fmla="val -2917"/>
            </a:avLst>
          </a:prstGeom>
          <a:ln w="28575">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8" name="Elbow Connector 62">
            <a:extLst>
              <a:ext uri="{FF2B5EF4-FFF2-40B4-BE49-F238E27FC236}">
                <a16:creationId xmlns:a16="http://schemas.microsoft.com/office/drawing/2014/main" xmlns="" id="{84F7426D-6267-43CA-9B7C-7B263AD043AD}"/>
              </a:ext>
            </a:extLst>
          </p:cNvPr>
          <p:cNvCxnSpPr/>
          <p:nvPr/>
        </p:nvCxnSpPr>
        <p:spPr>
          <a:xfrm flipV="1">
            <a:off x="2360584" y="3432744"/>
            <a:ext cx="468000" cy="468000"/>
          </a:xfrm>
          <a:prstGeom prst="bentConnector3">
            <a:avLst>
              <a:gd name="adj1" fmla="val -2917"/>
            </a:avLst>
          </a:prstGeom>
          <a:ln w="28575">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Elbow Connector 63">
            <a:extLst>
              <a:ext uri="{FF2B5EF4-FFF2-40B4-BE49-F238E27FC236}">
                <a16:creationId xmlns:a16="http://schemas.microsoft.com/office/drawing/2014/main" xmlns="" id="{E3F6BB6A-1B6A-4369-9754-9ABD1CDD409A}"/>
              </a:ext>
            </a:extLst>
          </p:cNvPr>
          <p:cNvCxnSpPr>
            <a:cxnSpLocks/>
          </p:cNvCxnSpPr>
          <p:nvPr/>
        </p:nvCxnSpPr>
        <p:spPr>
          <a:xfrm rot="5400000" flipH="1" flipV="1">
            <a:off x="4141065" y="1456400"/>
            <a:ext cx="612000" cy="2160000"/>
          </a:xfrm>
          <a:prstGeom prst="bentConnector2">
            <a:avLst/>
          </a:prstGeom>
          <a:ln w="28575">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34" name="Rectangle 9">
            <a:extLst>
              <a:ext uri="{FF2B5EF4-FFF2-40B4-BE49-F238E27FC236}">
                <a16:creationId xmlns:a16="http://schemas.microsoft.com/office/drawing/2014/main" xmlns="" id="{152443B7-B497-440B-A2D1-655EE743CB80}"/>
              </a:ext>
            </a:extLst>
          </p:cNvPr>
          <p:cNvSpPr/>
          <p:nvPr/>
        </p:nvSpPr>
        <p:spPr>
          <a:xfrm>
            <a:off x="5931269" y="2097835"/>
            <a:ext cx="364797" cy="34148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1026" name="Picture 2" descr="C:\Users\HP\Desktop\MAIN PROJECT\ARK MAIN PROJECT\download (1).png"/>
          <p:cNvPicPr>
            <a:picLocks noChangeAspect="1" noChangeArrowheads="1"/>
          </p:cNvPicPr>
          <p:nvPr/>
        </p:nvPicPr>
        <p:blipFill>
          <a:blip r:embed="rId2"/>
          <a:srcRect/>
          <a:stretch>
            <a:fillRect/>
          </a:stretch>
        </p:blipFill>
        <p:spPr bwMode="auto">
          <a:xfrm>
            <a:off x="5527065" y="1405288"/>
            <a:ext cx="1510214" cy="1437112"/>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8F6B42-E957-DD4F-BE48-22F64E4BCC88}"/>
              </a:ext>
            </a:extLst>
          </p:cNvPr>
          <p:cNvSpPr>
            <a:spLocks noGrp="1"/>
          </p:cNvSpPr>
          <p:nvPr>
            <p:ph type="title"/>
          </p:nvPr>
        </p:nvSpPr>
        <p:spPr>
          <a:xfrm>
            <a:off x="600075" y="365126"/>
            <a:ext cx="11107016" cy="1073149"/>
          </a:xfrm>
        </p:spPr>
        <p:txBody>
          <a:bodyPr/>
          <a:lstStyle/>
          <a:p>
            <a:r>
              <a:rPr lang="en-US" dirty="0" smtClean="0"/>
              <a:t> objectives</a:t>
            </a:r>
            <a:endParaRPr lang="en-US" dirty="0"/>
          </a:p>
        </p:txBody>
      </p:sp>
      <p:sp>
        <p:nvSpPr>
          <p:cNvPr id="4" name="Text Placeholder 3">
            <a:extLst>
              <a:ext uri="{FF2B5EF4-FFF2-40B4-BE49-F238E27FC236}">
                <a16:creationId xmlns="" xmlns:a16="http://schemas.microsoft.com/office/drawing/2014/main" id="{18227C20-4620-F749-AD87-00F21419E002}"/>
              </a:ext>
            </a:extLst>
          </p:cNvPr>
          <p:cNvSpPr>
            <a:spLocks noGrp="1"/>
          </p:cNvSpPr>
          <p:nvPr>
            <p:ph type="body" sz="quarter" idx="14"/>
          </p:nvPr>
        </p:nvSpPr>
        <p:spPr>
          <a:xfrm>
            <a:off x="1057275" y="1438275"/>
            <a:ext cx="10649816" cy="4629149"/>
          </a:xfrm>
        </p:spPr>
        <p:txBody>
          <a:bodyPr>
            <a:normAutofit/>
          </a:bodyPr>
          <a:lstStyle/>
          <a:p>
            <a:pPr marL="0" indent="0"/>
            <a:r>
              <a:rPr lang="en-US" sz="2000" dirty="0" smtClean="0">
                <a:latin typeface="Times New Roman" pitchFamily="18" charset="0"/>
                <a:cs typeface="Times New Roman" pitchFamily="18" charset="0"/>
              </a:rPr>
              <a:t> The prime objective of “ SMART ATM” is to develop a centralized controlling &amp;</a:t>
            </a:r>
            <a:r>
              <a:rPr lang="en-US" sz="2000" dirty="0" err="1" smtClean="0">
                <a:latin typeface="Times New Roman" pitchFamily="18" charset="0"/>
                <a:cs typeface="Times New Roman" pitchFamily="18" charset="0"/>
              </a:rPr>
              <a:t>mointering</a:t>
            </a:r>
            <a:r>
              <a:rPr lang="en-US" sz="2000" dirty="0" smtClean="0">
                <a:latin typeface="Times New Roman" pitchFamily="18" charset="0"/>
                <a:cs typeface="Times New Roman" pitchFamily="18" charset="0"/>
              </a:rPr>
              <a:t> system for ATM and nearby components.</a:t>
            </a:r>
          </a:p>
          <a:p>
            <a:pPr marL="0" indent="0"/>
            <a:r>
              <a:rPr lang="en-US" sz="2000" dirty="0" smtClean="0">
                <a:solidFill>
                  <a:schemeClr val="tx1">
                    <a:lumMod val="95000"/>
                    <a:lumOff val="5000"/>
                  </a:schemeClr>
                </a:solidFill>
                <a:latin typeface="Times New Roman" pitchFamily="18" charset="0"/>
                <a:cs typeface="Times New Roman" pitchFamily="18" charset="0"/>
              </a:rPr>
              <a:t> Also aim to make system that would be prepared for </a:t>
            </a:r>
            <a:r>
              <a:rPr lang="en-US" sz="2000" dirty="0" smtClean="0">
                <a:solidFill>
                  <a:srgbClr val="FF0000"/>
                </a:solidFill>
                <a:latin typeface="Times New Roman" pitchFamily="18" charset="0"/>
                <a:cs typeface="Times New Roman" pitchFamily="18" charset="0"/>
              </a:rPr>
              <a:t>highly secured one. </a:t>
            </a:r>
            <a:r>
              <a:rPr lang="en-US" sz="2000" dirty="0" smtClean="0">
                <a:solidFill>
                  <a:schemeClr val="tx1">
                    <a:lumMod val="95000"/>
                    <a:lumOff val="5000"/>
                  </a:schemeClr>
                </a:solidFill>
                <a:latin typeface="Times New Roman" pitchFamily="18" charset="0"/>
                <a:cs typeface="Times New Roman" pitchFamily="18" charset="0"/>
              </a:rPr>
              <a:t>For enhancing the security of bank this framework is maintained by </a:t>
            </a:r>
            <a:r>
              <a:rPr lang="en-US" sz="2000" dirty="0" smtClean="0">
                <a:solidFill>
                  <a:srgbClr val="FF0000"/>
                </a:solidFill>
                <a:latin typeface="Times New Roman" pitchFamily="18" charset="0"/>
                <a:cs typeface="Times New Roman" pitchFamily="18" charset="0"/>
              </a:rPr>
              <a:t>central processing unit. </a:t>
            </a:r>
          </a:p>
          <a:p>
            <a:pPr marL="0" indent="0"/>
            <a:r>
              <a:rPr lang="en-US" sz="2000" dirty="0" smtClean="0">
                <a:solidFill>
                  <a:schemeClr val="tx1">
                    <a:lumMod val="95000"/>
                    <a:lumOff val="5000"/>
                  </a:schemeClr>
                </a:solidFill>
                <a:latin typeface="Times New Roman" pitchFamily="18" charset="0"/>
                <a:cs typeface="Times New Roman" pitchFamily="18" charset="0"/>
              </a:rPr>
              <a:t> In the central processing unit all the actions were monitored by the executives and information will be passed to the bank managers and local police stations through </a:t>
            </a:r>
            <a:r>
              <a:rPr lang="en-US" sz="2000" dirty="0" smtClean="0">
                <a:solidFill>
                  <a:srgbClr val="FF0000"/>
                </a:solidFill>
                <a:latin typeface="Times New Roman" pitchFamily="18" charset="0"/>
                <a:cs typeface="Times New Roman" pitchFamily="18" charset="0"/>
              </a:rPr>
              <a:t>NODE MCU </a:t>
            </a:r>
            <a:r>
              <a:rPr lang="en-US" sz="2000" dirty="0" smtClean="0">
                <a:solidFill>
                  <a:schemeClr val="tx1">
                    <a:lumMod val="85000"/>
                    <a:lumOff val="15000"/>
                  </a:schemeClr>
                </a:solidFill>
                <a:latin typeface="Times New Roman" pitchFamily="18" charset="0"/>
                <a:cs typeface="Times New Roman" pitchFamily="18" charset="0"/>
              </a:rPr>
              <a:t>.After</a:t>
            </a:r>
            <a:r>
              <a:rPr lang="en-US" sz="2000" dirty="0" smtClean="0">
                <a:solidFill>
                  <a:schemeClr val="tx1">
                    <a:lumMod val="95000"/>
                    <a:lumOff val="5000"/>
                  </a:schemeClr>
                </a:solidFill>
                <a:latin typeface="Times New Roman" pitchFamily="18" charset="0"/>
                <a:cs typeface="Times New Roman" pitchFamily="18" charset="0"/>
              </a:rPr>
              <a:t> that if the theft was confirmed by the executives by checking the values of several sensor inputs using </a:t>
            </a:r>
            <a:r>
              <a:rPr lang="en-US" sz="2000" dirty="0" err="1" smtClean="0">
                <a:solidFill>
                  <a:srgbClr val="FF0000"/>
                </a:solidFill>
                <a:latin typeface="Times New Roman" pitchFamily="18" charset="0"/>
                <a:cs typeface="Times New Roman" pitchFamily="18" charset="0"/>
              </a:rPr>
              <a:t>ThingSpeak</a:t>
            </a:r>
            <a:r>
              <a:rPr lang="en-US" sz="2000" dirty="0" smtClean="0">
                <a:solidFill>
                  <a:srgbClr val="FF0000"/>
                </a:solidFill>
                <a:latin typeface="Times New Roman" pitchFamily="18" charset="0"/>
                <a:cs typeface="Times New Roman" pitchFamily="18" charset="0"/>
              </a:rPr>
              <a:t> &amp; </a:t>
            </a:r>
            <a:r>
              <a:rPr lang="en-US" sz="2000" dirty="0" err="1" smtClean="0">
                <a:solidFill>
                  <a:srgbClr val="FF0000"/>
                </a:solidFill>
                <a:latin typeface="Times New Roman" pitchFamily="18" charset="0"/>
                <a:cs typeface="Times New Roman" pitchFamily="18" charset="0"/>
              </a:rPr>
              <a:t>Blynk</a:t>
            </a:r>
            <a:r>
              <a:rPr lang="en-US" sz="2000" dirty="0" err="1" smtClean="0">
                <a:solidFill>
                  <a:schemeClr val="tx1">
                    <a:lumMod val="95000"/>
                    <a:lumOff val="5000"/>
                  </a:schemeClr>
                </a:solidFill>
                <a:latin typeface="Times New Roman" pitchFamily="18" charset="0"/>
                <a:cs typeface="Times New Roman" pitchFamily="18" charset="0"/>
              </a:rPr>
              <a:t>,then</a:t>
            </a:r>
            <a:r>
              <a:rPr lang="en-US" sz="2000" dirty="0" smtClean="0">
                <a:solidFill>
                  <a:schemeClr val="tx1">
                    <a:lumMod val="95000"/>
                    <a:lumOff val="5000"/>
                  </a:schemeClr>
                </a:solidFill>
                <a:latin typeface="Times New Roman" pitchFamily="18" charset="0"/>
                <a:cs typeface="Times New Roman" pitchFamily="18" charset="0"/>
              </a:rPr>
              <a:t> executives take corresponding action.</a:t>
            </a:r>
          </a:p>
          <a:p>
            <a:pPr marL="0" indent="0"/>
            <a:r>
              <a:rPr lang="en-US" sz="2000" dirty="0" smtClean="0">
                <a:solidFill>
                  <a:schemeClr val="tx1">
                    <a:lumMod val="95000"/>
                    <a:lumOff val="5000"/>
                  </a:schemeClr>
                </a:solidFill>
                <a:latin typeface="Times New Roman" pitchFamily="18" charset="0"/>
                <a:cs typeface="Times New Roman" pitchFamily="18" charset="0"/>
              </a:rPr>
              <a:t> So that we can catch thief very easily and also we can keep the bank secure with the help of latest IOT technology</a:t>
            </a:r>
            <a:endParaRPr lang="en-US" sz="2000" dirty="0" smtClean="0">
              <a:solidFill>
                <a:srgbClr val="FF0000"/>
              </a:solidFill>
              <a:latin typeface="Times New Roman" pitchFamily="18" charset="0"/>
              <a:cs typeface="Times New Roman" pitchFamily="18" charset="0"/>
            </a:endParaRPr>
          </a:p>
          <a:p>
            <a:pPr marL="0" indent="0">
              <a:buNone/>
            </a:pPr>
            <a:endParaRPr lang="en-US" sz="2400" dirty="0" smtClean="0">
              <a:latin typeface="Times New Roman" pitchFamily="18" charset="0"/>
              <a:cs typeface="Times New Roman" pitchFamily="18" charset="0"/>
            </a:endParaRPr>
          </a:p>
          <a:p>
            <a:pPr marL="0" indent="0">
              <a:buNone/>
            </a:pPr>
            <a:endParaRPr lang="en-US" sz="2400" dirty="0" smtClean="0">
              <a:latin typeface="Times New Roman" pitchFamily="18" charset="0"/>
              <a:cs typeface="Times New Roman" pitchFamily="18" charset="0"/>
            </a:endParaRPr>
          </a:p>
        </p:txBody>
      </p:sp>
      <p:sp>
        <p:nvSpPr>
          <p:cNvPr id="9" name="Graphic 78">
            <a:extLst>
              <a:ext uri="{FF2B5EF4-FFF2-40B4-BE49-F238E27FC236}">
                <a16:creationId xmlns="" xmlns:a16="http://schemas.microsoft.com/office/drawing/2014/main" id="{6F944AA4-9282-6945-8C1E-A9D41CAC25FB}"/>
              </a:ext>
            </a:extLst>
          </p:cNvPr>
          <p:cNvSpPr/>
          <p:nvPr/>
        </p:nvSpPr>
        <p:spPr>
          <a:xfrm>
            <a:off x="220444" y="594153"/>
            <a:ext cx="511612" cy="511612"/>
          </a:xfrm>
          <a:custGeom>
            <a:avLst/>
            <a:gdLst>
              <a:gd name="connsiteX0" fmla="*/ 281991 w 330200"/>
              <a:gd name="connsiteY0" fmla="*/ 121042 h 330200"/>
              <a:gd name="connsiteX1" fmla="*/ 325389 w 330200"/>
              <a:gd name="connsiteY1" fmla="*/ 77739 h 330200"/>
              <a:gd name="connsiteX2" fmla="*/ 325628 w 330200"/>
              <a:gd name="connsiteY2" fmla="*/ 54391 h 330200"/>
              <a:gd name="connsiteX3" fmla="*/ 313690 w 330200"/>
              <a:gd name="connsiteY3" fmla="*/ 49436 h 330200"/>
              <a:gd name="connsiteX4" fmla="*/ 214630 w 330200"/>
              <a:gd name="connsiteY4" fmla="*/ 49436 h 330200"/>
              <a:gd name="connsiteX5" fmla="*/ 214630 w 330200"/>
              <a:gd name="connsiteY5" fmla="*/ 33020 h 330200"/>
              <a:gd name="connsiteX6" fmla="*/ 198120 w 330200"/>
              <a:gd name="connsiteY6" fmla="*/ 16510 h 330200"/>
              <a:gd name="connsiteX7" fmla="*/ 55002 w 330200"/>
              <a:gd name="connsiteY7" fmla="*/ 16510 h 330200"/>
              <a:gd name="connsiteX8" fmla="*/ 55002 w 330200"/>
              <a:gd name="connsiteY8" fmla="*/ 0 h 330200"/>
              <a:gd name="connsiteX9" fmla="*/ 38492 w 330200"/>
              <a:gd name="connsiteY9" fmla="*/ 0 h 330200"/>
              <a:gd name="connsiteX10" fmla="*/ 38492 w 330200"/>
              <a:gd name="connsiteY10" fmla="*/ 313690 h 330200"/>
              <a:gd name="connsiteX11" fmla="*/ 0 w 330200"/>
              <a:gd name="connsiteY11" fmla="*/ 313690 h 330200"/>
              <a:gd name="connsiteX12" fmla="*/ 0 w 330200"/>
              <a:gd name="connsiteY12" fmla="*/ 330200 h 330200"/>
              <a:gd name="connsiteX13" fmla="*/ 93588 w 330200"/>
              <a:gd name="connsiteY13" fmla="*/ 330200 h 330200"/>
              <a:gd name="connsiteX14" fmla="*/ 93588 w 330200"/>
              <a:gd name="connsiteY14" fmla="*/ 313690 h 330200"/>
              <a:gd name="connsiteX15" fmla="*/ 55002 w 330200"/>
              <a:gd name="connsiteY15" fmla="*/ 313690 h 330200"/>
              <a:gd name="connsiteX16" fmla="*/ 55002 w 330200"/>
              <a:gd name="connsiteY16" fmla="*/ 159628 h 330200"/>
              <a:gd name="connsiteX17" fmla="*/ 137552 w 330200"/>
              <a:gd name="connsiteY17" fmla="*/ 159628 h 330200"/>
              <a:gd name="connsiteX18" fmla="*/ 137552 w 330200"/>
              <a:gd name="connsiteY18" fmla="*/ 176138 h 330200"/>
              <a:gd name="connsiteX19" fmla="*/ 154062 w 330200"/>
              <a:gd name="connsiteY19" fmla="*/ 192648 h 330200"/>
              <a:gd name="connsiteX20" fmla="*/ 313690 w 330200"/>
              <a:gd name="connsiteY20" fmla="*/ 192648 h 330200"/>
              <a:gd name="connsiteX21" fmla="*/ 330344 w 330200"/>
              <a:gd name="connsiteY21" fmla="*/ 176283 h 330200"/>
              <a:gd name="connsiteX22" fmla="*/ 325389 w 330200"/>
              <a:gd name="connsiteY22" fmla="*/ 164345 h 330200"/>
              <a:gd name="connsiteX23" fmla="*/ 55002 w 330200"/>
              <a:gd name="connsiteY23" fmla="*/ 33020 h 330200"/>
              <a:gd name="connsiteX24" fmla="*/ 198120 w 330200"/>
              <a:gd name="connsiteY24" fmla="*/ 33020 h 330200"/>
              <a:gd name="connsiteX25" fmla="*/ 198120 w 330200"/>
              <a:gd name="connsiteY25" fmla="*/ 143118 h 330200"/>
              <a:gd name="connsiteX26" fmla="*/ 55002 w 330200"/>
              <a:gd name="connsiteY26" fmla="*/ 143118 h 330200"/>
              <a:gd name="connsiteX27" fmla="*/ 167364 w 330200"/>
              <a:gd name="connsiteY27" fmla="*/ 159628 h 330200"/>
              <a:gd name="connsiteX28" fmla="*/ 154062 w 330200"/>
              <a:gd name="connsiteY28" fmla="*/ 166704 h 330200"/>
              <a:gd name="connsiteX29" fmla="*/ 154062 w 330200"/>
              <a:gd name="connsiteY29" fmla="*/ 159628 h 330200"/>
              <a:gd name="connsiteX30" fmla="*/ 171515 w 330200"/>
              <a:gd name="connsiteY30" fmla="*/ 176138 h 330200"/>
              <a:gd name="connsiteX31" fmla="*/ 206045 w 330200"/>
              <a:gd name="connsiteY31" fmla="*/ 157270 h 330200"/>
              <a:gd name="connsiteX32" fmla="*/ 206045 w 330200"/>
              <a:gd name="connsiteY32" fmla="*/ 157270 h 330200"/>
              <a:gd name="connsiteX33" fmla="*/ 214724 w 330200"/>
              <a:gd name="connsiteY33" fmla="*/ 142835 h 330200"/>
              <a:gd name="connsiteX34" fmla="*/ 214724 w 330200"/>
              <a:gd name="connsiteY34" fmla="*/ 66040 h 330200"/>
              <a:gd name="connsiteX35" fmla="*/ 313784 w 330200"/>
              <a:gd name="connsiteY35" fmla="*/ 66040 h 330200"/>
              <a:gd name="connsiteX36" fmla="*/ 258782 w 330200"/>
              <a:gd name="connsiteY36" fmla="*/ 121042 h 330200"/>
              <a:gd name="connsiteX37" fmla="*/ 313784 w 330200"/>
              <a:gd name="connsiteY37" fmla="*/ 176138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0200" h="330200">
                <a:moveTo>
                  <a:pt x="281991" y="121042"/>
                </a:moveTo>
                <a:lnTo>
                  <a:pt x="325389" y="77739"/>
                </a:lnTo>
                <a:cubicBezTo>
                  <a:pt x="331902" y="71357"/>
                  <a:pt x="332010" y="60904"/>
                  <a:pt x="325628" y="54391"/>
                </a:cubicBezTo>
                <a:cubicBezTo>
                  <a:pt x="322487" y="51185"/>
                  <a:pt x="318178" y="49396"/>
                  <a:pt x="313690" y="49436"/>
                </a:cubicBezTo>
                <a:lnTo>
                  <a:pt x="214630" y="49436"/>
                </a:lnTo>
                <a:lnTo>
                  <a:pt x="214630" y="33020"/>
                </a:lnTo>
                <a:cubicBezTo>
                  <a:pt x="214630" y="23902"/>
                  <a:pt x="207238" y="16510"/>
                  <a:pt x="198120" y="16510"/>
                </a:cubicBezTo>
                <a:lnTo>
                  <a:pt x="55002" y="16510"/>
                </a:lnTo>
                <a:lnTo>
                  <a:pt x="55002" y="0"/>
                </a:lnTo>
                <a:lnTo>
                  <a:pt x="38492" y="0"/>
                </a:lnTo>
                <a:lnTo>
                  <a:pt x="38492" y="313690"/>
                </a:lnTo>
                <a:lnTo>
                  <a:pt x="0" y="313690"/>
                </a:lnTo>
                <a:lnTo>
                  <a:pt x="0" y="330200"/>
                </a:lnTo>
                <a:lnTo>
                  <a:pt x="93588" y="330200"/>
                </a:lnTo>
                <a:lnTo>
                  <a:pt x="93588" y="313690"/>
                </a:lnTo>
                <a:lnTo>
                  <a:pt x="55002" y="313690"/>
                </a:lnTo>
                <a:lnTo>
                  <a:pt x="55002" y="159628"/>
                </a:lnTo>
                <a:lnTo>
                  <a:pt x="137552" y="159628"/>
                </a:lnTo>
                <a:lnTo>
                  <a:pt x="137552" y="176138"/>
                </a:lnTo>
                <a:cubicBezTo>
                  <a:pt x="137604" y="185235"/>
                  <a:pt x="144965" y="192596"/>
                  <a:pt x="154062" y="192648"/>
                </a:cubicBezTo>
                <a:lnTo>
                  <a:pt x="313690" y="192648"/>
                </a:lnTo>
                <a:cubicBezTo>
                  <a:pt x="322808" y="192728"/>
                  <a:pt x="330264" y="185402"/>
                  <a:pt x="330344" y="176283"/>
                </a:cubicBezTo>
                <a:cubicBezTo>
                  <a:pt x="330383" y="171796"/>
                  <a:pt x="328594" y="167486"/>
                  <a:pt x="325389" y="164345"/>
                </a:cubicBezTo>
                <a:close/>
                <a:moveTo>
                  <a:pt x="55002" y="33020"/>
                </a:moveTo>
                <a:lnTo>
                  <a:pt x="198120" y="33020"/>
                </a:lnTo>
                <a:lnTo>
                  <a:pt x="198120" y="143118"/>
                </a:lnTo>
                <a:lnTo>
                  <a:pt x="55002" y="143118"/>
                </a:lnTo>
                <a:close/>
                <a:moveTo>
                  <a:pt x="167364" y="159628"/>
                </a:moveTo>
                <a:lnTo>
                  <a:pt x="154062" y="166704"/>
                </a:lnTo>
                <a:lnTo>
                  <a:pt x="154062" y="159628"/>
                </a:lnTo>
                <a:close/>
                <a:moveTo>
                  <a:pt x="171515" y="176138"/>
                </a:moveTo>
                <a:lnTo>
                  <a:pt x="206045" y="157270"/>
                </a:lnTo>
                <a:lnTo>
                  <a:pt x="206045" y="157270"/>
                </a:lnTo>
                <a:cubicBezTo>
                  <a:pt x="211374" y="154422"/>
                  <a:pt x="214708" y="148877"/>
                  <a:pt x="214724" y="142835"/>
                </a:cubicBezTo>
                <a:lnTo>
                  <a:pt x="214724" y="66040"/>
                </a:lnTo>
                <a:lnTo>
                  <a:pt x="313784" y="66040"/>
                </a:lnTo>
                <a:lnTo>
                  <a:pt x="258782" y="121042"/>
                </a:lnTo>
                <a:lnTo>
                  <a:pt x="313784" y="176138"/>
                </a:lnTo>
                <a:close/>
              </a:path>
            </a:pathLst>
          </a:custGeom>
          <a:solidFill>
            <a:schemeClr val="accent1"/>
          </a:solidFill>
          <a:ln w="9253" cap="flat">
            <a:noFill/>
            <a:prstDash val="solid"/>
            <a:miter/>
          </a:ln>
        </p:spPr>
        <p:txBody>
          <a:bodyPr rtlCol="0" anchor="ctr"/>
          <a:lstStyle/>
          <a:p>
            <a:endParaRPr lang="en-US" dirty="0">
              <a:latin typeface="Oswald Medium" pitchFamily="2" charset="77"/>
            </a:endParaRPr>
          </a:p>
        </p:txBody>
      </p:sp>
      <p:pic>
        <p:nvPicPr>
          <p:cNvPr id="7" name="Picture 22" descr="Cooler Ac Images, Stock Photos &amp; Vectors | Shutterstock"/>
          <p:cNvPicPr>
            <a:picLocks noChangeAspect="1" noChangeArrowheads="1"/>
          </p:cNvPicPr>
          <p:nvPr/>
        </p:nvPicPr>
        <p:blipFill>
          <a:blip r:embed="rId2"/>
          <a:srcRect/>
          <a:stretch>
            <a:fillRect/>
          </a:stretch>
        </p:blipFill>
        <p:spPr bwMode="auto">
          <a:xfrm>
            <a:off x="1266824" y="4972050"/>
            <a:ext cx="1895475" cy="1257300"/>
          </a:xfrm>
          <a:prstGeom prst="rect">
            <a:avLst/>
          </a:prstGeom>
          <a:ln>
            <a:noFill/>
          </a:ln>
          <a:effectLst>
            <a:softEdge rad="112500"/>
          </a:effectLst>
        </p:spPr>
      </p:pic>
      <p:pic>
        <p:nvPicPr>
          <p:cNvPr id="10" name="Picture 6"/>
          <p:cNvPicPr>
            <a:picLocks noChangeAspect="1" noChangeArrowheads="1"/>
          </p:cNvPicPr>
          <p:nvPr/>
        </p:nvPicPr>
        <p:blipFill>
          <a:blip r:embed="rId3"/>
          <a:srcRect/>
          <a:stretch>
            <a:fillRect/>
          </a:stretch>
        </p:blipFill>
        <p:spPr bwMode="auto">
          <a:xfrm>
            <a:off x="3800475" y="4838700"/>
            <a:ext cx="1752600" cy="1228724"/>
          </a:xfrm>
          <a:prstGeom prst="rect">
            <a:avLst/>
          </a:prstGeom>
          <a:ln>
            <a:noFill/>
          </a:ln>
          <a:effectLst>
            <a:softEdge rad="112500"/>
          </a:effectLst>
        </p:spPr>
      </p:pic>
      <p:pic>
        <p:nvPicPr>
          <p:cNvPr id="11" name="Picture 2" descr="Power Supply - Power Supply Icon Png, Transparent Png - kindpng"/>
          <p:cNvPicPr>
            <a:picLocks noChangeAspect="1" noChangeArrowheads="1"/>
          </p:cNvPicPr>
          <p:nvPr/>
        </p:nvPicPr>
        <p:blipFill>
          <a:blip r:embed="rId4"/>
          <a:srcRect/>
          <a:stretch>
            <a:fillRect/>
          </a:stretch>
        </p:blipFill>
        <p:spPr bwMode="auto">
          <a:xfrm>
            <a:off x="6115050" y="4838700"/>
            <a:ext cx="1247775" cy="12287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3906" name="Picture 2" descr="Atm robbery, larceny flat vector illustration. dangerous burglar ..."/>
          <p:cNvPicPr>
            <a:picLocks noChangeAspect="1" noChangeArrowheads="1"/>
          </p:cNvPicPr>
          <p:nvPr/>
        </p:nvPicPr>
        <p:blipFill>
          <a:blip r:embed="rId5"/>
          <a:srcRect/>
          <a:stretch>
            <a:fillRect/>
          </a:stretch>
        </p:blipFill>
        <p:spPr bwMode="auto">
          <a:xfrm>
            <a:off x="8061325" y="4486275"/>
            <a:ext cx="3044825" cy="1952625"/>
          </a:xfrm>
          <a:prstGeom prst="rect">
            <a:avLst/>
          </a:prstGeom>
          <a:noFill/>
        </p:spPr>
      </p:pic>
    </p:spTree>
    <p:extLst>
      <p:ext uri="{BB962C8B-B14F-4D97-AF65-F5344CB8AC3E}">
        <p14:creationId xmlns="" xmlns:p14="http://schemas.microsoft.com/office/powerpoint/2010/main" val="27191354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E9CD10BD-110C-A54A-9557-4D90D2470D0C}"/>
              </a:ext>
            </a:extLst>
          </p:cNvPr>
          <p:cNvSpPr>
            <a:spLocks noGrp="1"/>
          </p:cNvSpPr>
          <p:nvPr>
            <p:ph type="body" sz="quarter" idx="14"/>
          </p:nvPr>
        </p:nvSpPr>
        <p:spPr>
          <a:xfrm>
            <a:off x="352425" y="1400176"/>
            <a:ext cx="5219700" cy="4819650"/>
          </a:xfrm>
        </p:spPr>
        <p:txBody>
          <a:bodyPr/>
          <a:lstStyle/>
          <a:p>
            <a:endParaRPr lang="en-US" dirty="0"/>
          </a:p>
          <a:p>
            <a:endParaRPr lang="en-US" dirty="0"/>
          </a:p>
        </p:txBody>
      </p:sp>
      <p:sp>
        <p:nvSpPr>
          <p:cNvPr id="4" name="Title 3">
            <a:extLst>
              <a:ext uri="{FF2B5EF4-FFF2-40B4-BE49-F238E27FC236}">
                <a16:creationId xmlns="" xmlns:a16="http://schemas.microsoft.com/office/drawing/2014/main" id="{E7DFDDCC-AD73-CE4A-90C7-6F77AFDA8B8A}"/>
              </a:ext>
            </a:extLst>
          </p:cNvPr>
          <p:cNvSpPr>
            <a:spLocks noGrp="1"/>
          </p:cNvSpPr>
          <p:nvPr>
            <p:ph type="title"/>
          </p:nvPr>
        </p:nvSpPr>
        <p:spPr>
          <a:xfrm>
            <a:off x="1035489" y="401781"/>
            <a:ext cx="7908486" cy="884093"/>
          </a:xfrm>
        </p:spPr>
        <p:txBody>
          <a:bodyPr>
            <a:normAutofit/>
          </a:bodyPr>
          <a:lstStyle/>
          <a:p>
            <a:r>
              <a:rPr lang="en-US" sz="2800" dirty="0" smtClean="0"/>
              <a:t>  </a:t>
            </a:r>
            <a:r>
              <a:rPr lang="en-US" sz="4000" dirty="0" smtClean="0"/>
              <a:t>EXISTING SYSTEM</a:t>
            </a:r>
            <a:endParaRPr lang="en-US" sz="4000" dirty="0"/>
          </a:p>
        </p:txBody>
      </p:sp>
      <p:sp>
        <p:nvSpPr>
          <p:cNvPr id="5" name="Text Placeholder 4">
            <a:extLst>
              <a:ext uri="{FF2B5EF4-FFF2-40B4-BE49-F238E27FC236}">
                <a16:creationId xmlns="" xmlns:a16="http://schemas.microsoft.com/office/drawing/2014/main" id="{984E13CF-4061-7646-A6C9-FD72F2D7B970}"/>
              </a:ext>
            </a:extLst>
          </p:cNvPr>
          <p:cNvSpPr>
            <a:spLocks noGrp="1"/>
          </p:cNvSpPr>
          <p:nvPr>
            <p:ph type="body" sz="quarter" idx="15"/>
          </p:nvPr>
        </p:nvSpPr>
        <p:spPr>
          <a:xfrm>
            <a:off x="352425" y="1400176"/>
            <a:ext cx="5905500" cy="4819649"/>
          </a:xfrm>
        </p:spPr>
        <p:txBody>
          <a:bodyPr/>
          <a:lstStyle/>
          <a:p>
            <a:pPr algn="just">
              <a:buFont typeface="Arial" pitchFamily="34" charset="0"/>
              <a:buChar char="•"/>
            </a:pPr>
            <a:r>
              <a:rPr lang="en-IN" sz="2000" dirty="0" smtClean="0">
                <a:latin typeface="Times New Roman" pitchFamily="18" charset="0"/>
                <a:cs typeface="Times New Roman" pitchFamily="18" charset="0"/>
              </a:rPr>
              <a:t>Currently to provide protection to the ATM and to the customers using it, there are CCTV security cameras and emergency sirens. </a:t>
            </a:r>
          </a:p>
          <a:p>
            <a:pPr algn="just">
              <a:buFont typeface="Arial" pitchFamily="34" charset="0"/>
              <a:buChar char="•"/>
            </a:pPr>
            <a:endParaRPr lang="en-IN" sz="2000" dirty="0" smtClean="0">
              <a:latin typeface="Times New Roman" pitchFamily="18" charset="0"/>
              <a:cs typeface="Times New Roman" pitchFamily="18" charset="0"/>
            </a:endParaRPr>
          </a:p>
          <a:p>
            <a:pPr algn="just"/>
            <a:r>
              <a:rPr lang="en-IN" sz="2000" b="1" u="sng" dirty="0" smtClean="0">
                <a:latin typeface="Times New Roman" pitchFamily="18" charset="0"/>
                <a:cs typeface="Times New Roman" pitchFamily="18" charset="0"/>
              </a:rPr>
              <a:t> DRAWBACK OF EXISTING SYSTEM</a:t>
            </a:r>
          </a:p>
          <a:p>
            <a:pPr lvl="0">
              <a:buFont typeface="Arial" pitchFamily="34" charset="0"/>
              <a:buChar char="•"/>
            </a:pPr>
            <a:r>
              <a:rPr lang="en-IN" sz="2000" dirty="0" smtClean="0">
                <a:latin typeface="Times New Roman" pitchFamily="18" charset="0"/>
                <a:cs typeface="Times New Roman" pitchFamily="18" charset="0"/>
              </a:rPr>
              <a:t> Operators often work in a room with lots of </a:t>
            </a:r>
            <a:r>
              <a:rPr lang="en-IN" sz="2000" dirty="0" err="1" smtClean="0">
                <a:latin typeface="Times New Roman" pitchFamily="18" charset="0"/>
                <a:cs typeface="Times New Roman" pitchFamily="18" charset="0"/>
              </a:rPr>
              <a:t>monitors.Their</a:t>
            </a:r>
            <a:r>
              <a:rPr lang="en-IN" sz="2000" dirty="0" smtClean="0">
                <a:latin typeface="Times New Roman" pitchFamily="18" charset="0"/>
                <a:cs typeface="Times New Roman" pitchFamily="18" charset="0"/>
              </a:rPr>
              <a:t> task is to watch constantly the monitors. If incidents happen, they warn the security or police.</a:t>
            </a:r>
          </a:p>
          <a:p>
            <a:pPr lvl="0"/>
            <a:endParaRPr lang="en-IN" sz="2000" dirty="0" smtClean="0">
              <a:latin typeface="Times New Roman" pitchFamily="18" charset="0"/>
              <a:cs typeface="Times New Roman" pitchFamily="18" charset="0"/>
            </a:endParaRPr>
          </a:p>
          <a:p>
            <a:pPr lvl="0">
              <a:buFont typeface="Arial" pitchFamily="34" charset="0"/>
              <a:buChar char="•"/>
            </a:pPr>
            <a:r>
              <a:rPr lang="en-IN" sz="2000" dirty="0" smtClean="0">
                <a:latin typeface="Times New Roman" pitchFamily="18" charset="0"/>
                <a:cs typeface="Times New Roman" pitchFamily="18" charset="0"/>
              </a:rPr>
              <a:t> Some monitors show the video stream of a single camera and some show multiple streams on a single monitor simultaneously or </a:t>
            </a:r>
            <a:r>
              <a:rPr lang="en-IN" sz="2000" dirty="0" err="1" smtClean="0">
                <a:latin typeface="Times New Roman" pitchFamily="18" charset="0"/>
                <a:cs typeface="Times New Roman" pitchFamily="18" charset="0"/>
              </a:rPr>
              <a:t>sequentially.However</a:t>
            </a:r>
            <a:r>
              <a:rPr lang="en-IN" sz="2000" dirty="0" smtClean="0">
                <a:latin typeface="Times New Roman" pitchFamily="18" charset="0"/>
                <a:cs typeface="Times New Roman" pitchFamily="18" charset="0"/>
              </a:rPr>
              <a:t>, in some areas the monitors are not watched constantly. </a:t>
            </a:r>
          </a:p>
          <a:p>
            <a:pPr algn="just"/>
            <a:endParaRPr lang="en-IN" sz="2000" dirty="0" smtClean="0">
              <a:latin typeface="Times New Roman" pitchFamily="18" charset="0"/>
              <a:cs typeface="Times New Roman" pitchFamily="18" charset="0"/>
            </a:endParaRPr>
          </a:p>
          <a:p>
            <a:pPr algn="just"/>
            <a:r>
              <a:rPr lang="en-IN" sz="2400" b="1" dirty="0" smtClean="0">
                <a:latin typeface="Times New Roman" pitchFamily="18" charset="0"/>
                <a:cs typeface="Times New Roman" pitchFamily="18" charset="0"/>
              </a:rPr>
              <a:t> </a:t>
            </a:r>
          </a:p>
          <a:p>
            <a:endParaRPr lang="en-US" dirty="0" smtClean="0"/>
          </a:p>
          <a:p>
            <a:r>
              <a:rPr lang="en-US" dirty="0" smtClean="0"/>
              <a:t>.</a:t>
            </a:r>
            <a:endParaRPr lang="en-US" dirty="0"/>
          </a:p>
          <a:p>
            <a:endParaRPr lang="en-US" dirty="0"/>
          </a:p>
        </p:txBody>
      </p:sp>
      <p:sp>
        <p:nvSpPr>
          <p:cNvPr id="10" name="Graphic 78">
            <a:extLst>
              <a:ext uri="{FF2B5EF4-FFF2-40B4-BE49-F238E27FC236}">
                <a16:creationId xmlns="" xmlns:a16="http://schemas.microsoft.com/office/drawing/2014/main" id="{410397A4-615A-F54D-B709-7F30A5E5367E}"/>
              </a:ext>
            </a:extLst>
          </p:cNvPr>
          <p:cNvSpPr/>
          <p:nvPr/>
        </p:nvSpPr>
        <p:spPr>
          <a:xfrm>
            <a:off x="523876" y="657225"/>
            <a:ext cx="511612" cy="511612"/>
          </a:xfrm>
          <a:custGeom>
            <a:avLst/>
            <a:gdLst>
              <a:gd name="connsiteX0" fmla="*/ 281991 w 330200"/>
              <a:gd name="connsiteY0" fmla="*/ 121042 h 330200"/>
              <a:gd name="connsiteX1" fmla="*/ 325389 w 330200"/>
              <a:gd name="connsiteY1" fmla="*/ 77739 h 330200"/>
              <a:gd name="connsiteX2" fmla="*/ 325628 w 330200"/>
              <a:gd name="connsiteY2" fmla="*/ 54391 h 330200"/>
              <a:gd name="connsiteX3" fmla="*/ 313690 w 330200"/>
              <a:gd name="connsiteY3" fmla="*/ 49436 h 330200"/>
              <a:gd name="connsiteX4" fmla="*/ 214630 w 330200"/>
              <a:gd name="connsiteY4" fmla="*/ 49436 h 330200"/>
              <a:gd name="connsiteX5" fmla="*/ 214630 w 330200"/>
              <a:gd name="connsiteY5" fmla="*/ 33020 h 330200"/>
              <a:gd name="connsiteX6" fmla="*/ 198120 w 330200"/>
              <a:gd name="connsiteY6" fmla="*/ 16510 h 330200"/>
              <a:gd name="connsiteX7" fmla="*/ 55002 w 330200"/>
              <a:gd name="connsiteY7" fmla="*/ 16510 h 330200"/>
              <a:gd name="connsiteX8" fmla="*/ 55002 w 330200"/>
              <a:gd name="connsiteY8" fmla="*/ 0 h 330200"/>
              <a:gd name="connsiteX9" fmla="*/ 38492 w 330200"/>
              <a:gd name="connsiteY9" fmla="*/ 0 h 330200"/>
              <a:gd name="connsiteX10" fmla="*/ 38492 w 330200"/>
              <a:gd name="connsiteY10" fmla="*/ 313690 h 330200"/>
              <a:gd name="connsiteX11" fmla="*/ 0 w 330200"/>
              <a:gd name="connsiteY11" fmla="*/ 313690 h 330200"/>
              <a:gd name="connsiteX12" fmla="*/ 0 w 330200"/>
              <a:gd name="connsiteY12" fmla="*/ 330200 h 330200"/>
              <a:gd name="connsiteX13" fmla="*/ 93588 w 330200"/>
              <a:gd name="connsiteY13" fmla="*/ 330200 h 330200"/>
              <a:gd name="connsiteX14" fmla="*/ 93588 w 330200"/>
              <a:gd name="connsiteY14" fmla="*/ 313690 h 330200"/>
              <a:gd name="connsiteX15" fmla="*/ 55002 w 330200"/>
              <a:gd name="connsiteY15" fmla="*/ 313690 h 330200"/>
              <a:gd name="connsiteX16" fmla="*/ 55002 w 330200"/>
              <a:gd name="connsiteY16" fmla="*/ 159628 h 330200"/>
              <a:gd name="connsiteX17" fmla="*/ 137552 w 330200"/>
              <a:gd name="connsiteY17" fmla="*/ 159628 h 330200"/>
              <a:gd name="connsiteX18" fmla="*/ 137552 w 330200"/>
              <a:gd name="connsiteY18" fmla="*/ 176138 h 330200"/>
              <a:gd name="connsiteX19" fmla="*/ 154062 w 330200"/>
              <a:gd name="connsiteY19" fmla="*/ 192648 h 330200"/>
              <a:gd name="connsiteX20" fmla="*/ 313690 w 330200"/>
              <a:gd name="connsiteY20" fmla="*/ 192648 h 330200"/>
              <a:gd name="connsiteX21" fmla="*/ 330344 w 330200"/>
              <a:gd name="connsiteY21" fmla="*/ 176283 h 330200"/>
              <a:gd name="connsiteX22" fmla="*/ 325389 w 330200"/>
              <a:gd name="connsiteY22" fmla="*/ 164345 h 330200"/>
              <a:gd name="connsiteX23" fmla="*/ 55002 w 330200"/>
              <a:gd name="connsiteY23" fmla="*/ 33020 h 330200"/>
              <a:gd name="connsiteX24" fmla="*/ 198120 w 330200"/>
              <a:gd name="connsiteY24" fmla="*/ 33020 h 330200"/>
              <a:gd name="connsiteX25" fmla="*/ 198120 w 330200"/>
              <a:gd name="connsiteY25" fmla="*/ 143118 h 330200"/>
              <a:gd name="connsiteX26" fmla="*/ 55002 w 330200"/>
              <a:gd name="connsiteY26" fmla="*/ 143118 h 330200"/>
              <a:gd name="connsiteX27" fmla="*/ 167364 w 330200"/>
              <a:gd name="connsiteY27" fmla="*/ 159628 h 330200"/>
              <a:gd name="connsiteX28" fmla="*/ 154062 w 330200"/>
              <a:gd name="connsiteY28" fmla="*/ 166704 h 330200"/>
              <a:gd name="connsiteX29" fmla="*/ 154062 w 330200"/>
              <a:gd name="connsiteY29" fmla="*/ 159628 h 330200"/>
              <a:gd name="connsiteX30" fmla="*/ 171515 w 330200"/>
              <a:gd name="connsiteY30" fmla="*/ 176138 h 330200"/>
              <a:gd name="connsiteX31" fmla="*/ 206045 w 330200"/>
              <a:gd name="connsiteY31" fmla="*/ 157270 h 330200"/>
              <a:gd name="connsiteX32" fmla="*/ 206045 w 330200"/>
              <a:gd name="connsiteY32" fmla="*/ 157270 h 330200"/>
              <a:gd name="connsiteX33" fmla="*/ 214724 w 330200"/>
              <a:gd name="connsiteY33" fmla="*/ 142835 h 330200"/>
              <a:gd name="connsiteX34" fmla="*/ 214724 w 330200"/>
              <a:gd name="connsiteY34" fmla="*/ 66040 h 330200"/>
              <a:gd name="connsiteX35" fmla="*/ 313784 w 330200"/>
              <a:gd name="connsiteY35" fmla="*/ 66040 h 330200"/>
              <a:gd name="connsiteX36" fmla="*/ 258782 w 330200"/>
              <a:gd name="connsiteY36" fmla="*/ 121042 h 330200"/>
              <a:gd name="connsiteX37" fmla="*/ 313784 w 330200"/>
              <a:gd name="connsiteY37" fmla="*/ 176138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0200" h="330200">
                <a:moveTo>
                  <a:pt x="281991" y="121042"/>
                </a:moveTo>
                <a:lnTo>
                  <a:pt x="325389" y="77739"/>
                </a:lnTo>
                <a:cubicBezTo>
                  <a:pt x="331902" y="71357"/>
                  <a:pt x="332010" y="60904"/>
                  <a:pt x="325628" y="54391"/>
                </a:cubicBezTo>
                <a:cubicBezTo>
                  <a:pt x="322487" y="51185"/>
                  <a:pt x="318178" y="49396"/>
                  <a:pt x="313690" y="49436"/>
                </a:cubicBezTo>
                <a:lnTo>
                  <a:pt x="214630" y="49436"/>
                </a:lnTo>
                <a:lnTo>
                  <a:pt x="214630" y="33020"/>
                </a:lnTo>
                <a:cubicBezTo>
                  <a:pt x="214630" y="23902"/>
                  <a:pt x="207238" y="16510"/>
                  <a:pt x="198120" y="16510"/>
                </a:cubicBezTo>
                <a:lnTo>
                  <a:pt x="55002" y="16510"/>
                </a:lnTo>
                <a:lnTo>
                  <a:pt x="55002" y="0"/>
                </a:lnTo>
                <a:lnTo>
                  <a:pt x="38492" y="0"/>
                </a:lnTo>
                <a:lnTo>
                  <a:pt x="38492" y="313690"/>
                </a:lnTo>
                <a:lnTo>
                  <a:pt x="0" y="313690"/>
                </a:lnTo>
                <a:lnTo>
                  <a:pt x="0" y="330200"/>
                </a:lnTo>
                <a:lnTo>
                  <a:pt x="93588" y="330200"/>
                </a:lnTo>
                <a:lnTo>
                  <a:pt x="93588" y="313690"/>
                </a:lnTo>
                <a:lnTo>
                  <a:pt x="55002" y="313690"/>
                </a:lnTo>
                <a:lnTo>
                  <a:pt x="55002" y="159628"/>
                </a:lnTo>
                <a:lnTo>
                  <a:pt x="137552" y="159628"/>
                </a:lnTo>
                <a:lnTo>
                  <a:pt x="137552" y="176138"/>
                </a:lnTo>
                <a:cubicBezTo>
                  <a:pt x="137604" y="185235"/>
                  <a:pt x="144965" y="192596"/>
                  <a:pt x="154062" y="192648"/>
                </a:cubicBezTo>
                <a:lnTo>
                  <a:pt x="313690" y="192648"/>
                </a:lnTo>
                <a:cubicBezTo>
                  <a:pt x="322808" y="192728"/>
                  <a:pt x="330264" y="185402"/>
                  <a:pt x="330344" y="176283"/>
                </a:cubicBezTo>
                <a:cubicBezTo>
                  <a:pt x="330383" y="171796"/>
                  <a:pt x="328594" y="167486"/>
                  <a:pt x="325389" y="164345"/>
                </a:cubicBezTo>
                <a:close/>
                <a:moveTo>
                  <a:pt x="55002" y="33020"/>
                </a:moveTo>
                <a:lnTo>
                  <a:pt x="198120" y="33020"/>
                </a:lnTo>
                <a:lnTo>
                  <a:pt x="198120" y="143118"/>
                </a:lnTo>
                <a:lnTo>
                  <a:pt x="55002" y="143118"/>
                </a:lnTo>
                <a:close/>
                <a:moveTo>
                  <a:pt x="167364" y="159628"/>
                </a:moveTo>
                <a:lnTo>
                  <a:pt x="154062" y="166704"/>
                </a:lnTo>
                <a:lnTo>
                  <a:pt x="154062" y="159628"/>
                </a:lnTo>
                <a:close/>
                <a:moveTo>
                  <a:pt x="171515" y="176138"/>
                </a:moveTo>
                <a:lnTo>
                  <a:pt x="206045" y="157270"/>
                </a:lnTo>
                <a:lnTo>
                  <a:pt x="206045" y="157270"/>
                </a:lnTo>
                <a:cubicBezTo>
                  <a:pt x="211374" y="154422"/>
                  <a:pt x="214708" y="148877"/>
                  <a:pt x="214724" y="142835"/>
                </a:cubicBezTo>
                <a:lnTo>
                  <a:pt x="214724" y="66040"/>
                </a:lnTo>
                <a:lnTo>
                  <a:pt x="313784" y="66040"/>
                </a:lnTo>
                <a:lnTo>
                  <a:pt x="258782" y="121042"/>
                </a:lnTo>
                <a:lnTo>
                  <a:pt x="313784" y="176138"/>
                </a:lnTo>
                <a:close/>
              </a:path>
            </a:pathLst>
          </a:custGeom>
          <a:solidFill>
            <a:schemeClr val="accent1"/>
          </a:solidFill>
          <a:ln w="9253" cap="flat">
            <a:noFill/>
            <a:prstDash val="solid"/>
            <a:miter/>
          </a:ln>
        </p:spPr>
        <p:txBody>
          <a:bodyPr rtlCol="0" anchor="ctr"/>
          <a:lstStyle/>
          <a:p>
            <a:endParaRPr lang="en-US" dirty="0">
              <a:latin typeface="Oswald Medium" pitchFamily="2" charset="77"/>
            </a:endParaRPr>
          </a:p>
        </p:txBody>
      </p:sp>
      <p:cxnSp>
        <p:nvCxnSpPr>
          <p:cNvPr id="11" name="Straight Connector 10"/>
          <p:cNvCxnSpPr/>
          <p:nvPr/>
        </p:nvCxnSpPr>
        <p:spPr>
          <a:xfrm rot="16200000" flipH="1">
            <a:off x="3971924" y="3505200"/>
            <a:ext cx="5381626" cy="47625"/>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981825" y="1047750"/>
            <a:ext cx="4333875" cy="5940088"/>
          </a:xfrm>
          <a:prstGeom prst="rect">
            <a:avLst/>
          </a:prstGeom>
          <a:noFill/>
        </p:spPr>
        <p:txBody>
          <a:bodyPr wrap="square" rtlCol="0">
            <a:spAutoFit/>
          </a:bodyPr>
          <a:lstStyle/>
          <a:p>
            <a:pPr lvl="0">
              <a:buFont typeface="Arial" pitchFamily="34" charset="0"/>
              <a:buChar char="•"/>
            </a:pPr>
            <a:r>
              <a:rPr lang="en-IN" sz="2000" dirty="0" smtClean="0">
                <a:latin typeface="Times New Roman" pitchFamily="18" charset="0"/>
                <a:cs typeface="Times New Roman" pitchFamily="18" charset="0"/>
              </a:rPr>
              <a:t> Video recorders record the output of each camera. After an incident, the video footage can be used as evidence. One obvious disadvantage of this approach is that operators are not able to prevent incidents or limit their damage.</a:t>
            </a:r>
          </a:p>
          <a:p>
            <a:pPr lvl="0">
              <a:buFont typeface="Arial" pitchFamily="34" charset="0"/>
              <a:buChar char="•"/>
            </a:pPr>
            <a:endParaRPr lang="en-US" sz="2000" dirty="0" smtClean="0">
              <a:latin typeface="Times New Roman" pitchFamily="18" charset="0"/>
              <a:cs typeface="Times New Roman" pitchFamily="18" charset="0"/>
            </a:endParaRPr>
          </a:p>
          <a:p>
            <a:pPr lvl="0">
              <a:buFont typeface="Arial" pitchFamily="34" charset="0"/>
              <a:buChar char="•"/>
            </a:pPr>
            <a:r>
              <a:rPr lang="en-IN" sz="2000" dirty="0" smtClean="0">
                <a:latin typeface="Times New Roman" pitchFamily="18" charset="0"/>
                <a:cs typeface="Times New Roman" pitchFamily="18" charset="0"/>
              </a:rPr>
              <a:t> Another disadvantage is that it takes a significant amount of time to search for the right video images, especially when the suspect arrives at the scene hours before the incident and a large amount of cameras are involved.</a:t>
            </a:r>
          </a:p>
          <a:p>
            <a:pPr lvl="0">
              <a:buFont typeface="Arial" pitchFamily="34" charset="0"/>
              <a:buChar char="•"/>
            </a:pPr>
            <a:endParaRPr lang="en-IN" sz="2000" dirty="0" smtClean="0">
              <a:latin typeface="Times New Roman" pitchFamily="18" charset="0"/>
              <a:cs typeface="Times New Roman" pitchFamily="18" charset="0"/>
            </a:endParaRPr>
          </a:p>
          <a:p>
            <a:pPr lvl="0">
              <a:buFont typeface="Arial" pitchFamily="34" charset="0"/>
              <a:buChar char="•"/>
            </a:pPr>
            <a:r>
              <a:rPr lang="en-IN" sz="2000" dirty="0" smtClean="0">
                <a:latin typeface="Times New Roman" pitchFamily="18" charset="0"/>
                <a:cs typeface="Times New Roman" pitchFamily="18" charset="0"/>
              </a:rPr>
              <a:t> Moreover there is no continuous system for proper </a:t>
            </a:r>
            <a:r>
              <a:rPr lang="en-IN" sz="2000" dirty="0" err="1" smtClean="0">
                <a:latin typeface="Times New Roman" pitchFamily="18" charset="0"/>
                <a:cs typeface="Times New Roman" pitchFamily="18" charset="0"/>
              </a:rPr>
              <a:t>maintainance</a:t>
            </a:r>
            <a:r>
              <a:rPr lang="en-IN" sz="2000" dirty="0" smtClean="0">
                <a:latin typeface="Times New Roman" pitchFamily="18" charset="0"/>
                <a:cs typeface="Times New Roman" pitchFamily="18" charset="0"/>
              </a:rPr>
              <a:t> of ATM system components. </a:t>
            </a:r>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r>
              <a:rPr lang="en-IN" sz="2000" dirty="0" smtClean="0">
                <a:latin typeface="Times New Roman" pitchFamily="18" charset="0"/>
                <a:cs typeface="Times New Roman" pitchFamily="18" charset="0"/>
              </a:rPr>
              <a:t> </a:t>
            </a:r>
            <a:endParaRPr lang="en-US" sz="2000" dirty="0"/>
          </a:p>
        </p:txBody>
      </p:sp>
    </p:spTree>
    <p:extLst>
      <p:ext uri="{BB962C8B-B14F-4D97-AF65-F5344CB8AC3E}">
        <p14:creationId xmlns="" xmlns:p14="http://schemas.microsoft.com/office/powerpoint/2010/main" val="16115636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21B3F0A1-66B1-7243-9A64-B7B9E04E3E63}"/>
              </a:ext>
            </a:extLst>
          </p:cNvPr>
          <p:cNvSpPr>
            <a:spLocks noGrp="1"/>
          </p:cNvSpPr>
          <p:nvPr>
            <p:ph type="title"/>
          </p:nvPr>
        </p:nvSpPr>
        <p:spPr>
          <a:xfrm>
            <a:off x="4270631" y="485776"/>
            <a:ext cx="7547226" cy="962024"/>
          </a:xfrm>
        </p:spPr>
        <p:txBody>
          <a:bodyPr/>
          <a:lstStyle/>
          <a:p>
            <a:r>
              <a:rPr lang="en-US" dirty="0" smtClean="0"/>
              <a:t>Proposed system</a:t>
            </a:r>
            <a:endParaRPr lang="en-US" dirty="0"/>
          </a:p>
        </p:txBody>
      </p:sp>
      <p:sp>
        <p:nvSpPr>
          <p:cNvPr id="5" name="Text Placeholder 4">
            <a:extLst>
              <a:ext uri="{FF2B5EF4-FFF2-40B4-BE49-F238E27FC236}">
                <a16:creationId xmlns="" xmlns:a16="http://schemas.microsoft.com/office/drawing/2014/main" id="{8A092EE7-7BFA-064C-A510-580561A3D594}"/>
              </a:ext>
            </a:extLst>
          </p:cNvPr>
          <p:cNvSpPr>
            <a:spLocks noGrp="1"/>
          </p:cNvSpPr>
          <p:nvPr>
            <p:ph type="body" sz="quarter" idx="16"/>
          </p:nvPr>
        </p:nvSpPr>
        <p:spPr>
          <a:xfrm>
            <a:off x="4270629" y="1447800"/>
            <a:ext cx="7149846" cy="5045075"/>
          </a:xfrm>
        </p:spPr>
        <p:txBody>
          <a:bodyPr/>
          <a:lstStyle/>
          <a:p>
            <a:r>
              <a:rPr lang="en-US" dirty="0" smtClean="0">
                <a:latin typeface="Times New Roman" pitchFamily="18" charset="0"/>
                <a:cs typeface="Times New Roman" pitchFamily="18" charset="0"/>
              </a:rPr>
              <a:t>The proposed system employs proactive measures to counteract the burglary attempt, here the sensors of the system act as first line of </a:t>
            </a:r>
            <a:r>
              <a:rPr lang="en-US" dirty="0" err="1" smtClean="0">
                <a:latin typeface="Times New Roman" pitchFamily="18" charset="0"/>
                <a:cs typeface="Times New Roman" pitchFamily="18" charset="0"/>
              </a:rPr>
              <a:t>defence</a:t>
            </a:r>
            <a:r>
              <a:rPr lang="en-US" dirty="0" smtClean="0">
                <a:latin typeface="Times New Roman" pitchFamily="18" charset="0"/>
                <a:cs typeface="Times New Roman" pitchFamily="18" charset="0"/>
              </a:rPr>
              <a:t> and detects the break-in and take the protective actions thereby successfully thwarting the attack.</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The proactive measures that are employed in the system are the siren, notification to officials using </a:t>
            </a:r>
            <a:r>
              <a:rPr lang="en-US" dirty="0" err="1" smtClean="0">
                <a:latin typeface="Times New Roman" pitchFamily="18" charset="0"/>
                <a:cs typeface="Times New Roman" pitchFamily="18" charset="0"/>
              </a:rPr>
              <a:t>Blynk</a:t>
            </a:r>
            <a:r>
              <a:rPr lang="en-US" dirty="0" smtClean="0">
                <a:latin typeface="Times New Roman" pitchFamily="18" charset="0"/>
                <a:cs typeface="Times New Roman" pitchFamily="18" charset="0"/>
              </a:rPr>
              <a:t>. Once any of the sensors are triggered the siren and the message will send to the authority and cause him to abandon the plot.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Continues </a:t>
            </a:r>
            <a:r>
              <a:rPr lang="en-US" dirty="0" err="1" smtClean="0">
                <a:latin typeface="Times New Roman" pitchFamily="18" charset="0"/>
                <a:cs typeface="Times New Roman" pitchFamily="18" charset="0"/>
              </a:rPr>
              <a:t>mointering</a:t>
            </a:r>
            <a:r>
              <a:rPr lang="en-US" dirty="0" smtClean="0">
                <a:latin typeface="Times New Roman" pitchFamily="18" charset="0"/>
                <a:cs typeface="Times New Roman" pitchFamily="18" charset="0"/>
              </a:rPr>
              <a:t> is done through an IOT platform </a:t>
            </a:r>
            <a:r>
              <a:rPr lang="en-US" dirty="0" err="1" smtClean="0">
                <a:latin typeface="Times New Roman" pitchFamily="18" charset="0"/>
                <a:cs typeface="Times New Roman" pitchFamily="18" charset="0"/>
              </a:rPr>
              <a:t>ThingSpeak.In</a:t>
            </a:r>
            <a:r>
              <a:rPr lang="en-US" dirty="0" smtClean="0">
                <a:latin typeface="Times New Roman" pitchFamily="18" charset="0"/>
                <a:cs typeface="Times New Roman" pitchFamily="18" charset="0"/>
              </a:rPr>
              <a:t> the proposed system we utilize this platform for </a:t>
            </a:r>
            <a:r>
              <a:rPr lang="en-US" dirty="0" err="1" smtClean="0">
                <a:latin typeface="Times New Roman" pitchFamily="18" charset="0"/>
                <a:cs typeface="Times New Roman" pitchFamily="18" charset="0"/>
              </a:rPr>
              <a:t>mointering</a:t>
            </a:r>
            <a:r>
              <a:rPr lang="en-US" dirty="0" smtClean="0">
                <a:latin typeface="Times New Roman" pitchFamily="18" charset="0"/>
                <a:cs typeface="Times New Roman" pitchFamily="18" charset="0"/>
              </a:rPr>
              <a:t>, analysis, visual representation, collecting of data and has many other features which help our proposed system more accurate in real time </a:t>
            </a:r>
            <a:r>
              <a:rPr lang="en-US" dirty="0" err="1" smtClean="0">
                <a:latin typeface="Times New Roman" pitchFamily="18" charset="0"/>
                <a:cs typeface="Times New Roman" pitchFamily="18" charset="0"/>
              </a:rPr>
              <a:t>mointering</a:t>
            </a:r>
            <a:r>
              <a:rPr lang="en-US" dirty="0" smtClean="0">
                <a:latin typeface="Times New Roman" pitchFamily="18" charset="0"/>
                <a:cs typeface="Times New Roman" pitchFamily="18" charset="0"/>
              </a:rPr>
              <a:t>.</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By stopping the attack, the ATM is prevented from bearing any more harm caused due to the attack</a:t>
            </a:r>
            <a:endParaRPr lang="en-US" dirty="0"/>
          </a:p>
        </p:txBody>
      </p:sp>
      <p:sp>
        <p:nvSpPr>
          <p:cNvPr id="11" name="Graphic 78">
            <a:extLst>
              <a:ext uri="{FF2B5EF4-FFF2-40B4-BE49-F238E27FC236}">
                <a16:creationId xmlns="" xmlns:a16="http://schemas.microsoft.com/office/drawing/2014/main" id="{FA3B586C-4452-0A4E-8A59-E9B5305B8C79}"/>
              </a:ext>
            </a:extLst>
          </p:cNvPr>
          <p:cNvSpPr/>
          <p:nvPr/>
        </p:nvSpPr>
        <p:spPr>
          <a:xfrm>
            <a:off x="11076709" y="5981263"/>
            <a:ext cx="511612" cy="511612"/>
          </a:xfrm>
          <a:custGeom>
            <a:avLst/>
            <a:gdLst>
              <a:gd name="connsiteX0" fmla="*/ 281991 w 330200"/>
              <a:gd name="connsiteY0" fmla="*/ 121042 h 330200"/>
              <a:gd name="connsiteX1" fmla="*/ 325389 w 330200"/>
              <a:gd name="connsiteY1" fmla="*/ 77739 h 330200"/>
              <a:gd name="connsiteX2" fmla="*/ 325628 w 330200"/>
              <a:gd name="connsiteY2" fmla="*/ 54391 h 330200"/>
              <a:gd name="connsiteX3" fmla="*/ 313690 w 330200"/>
              <a:gd name="connsiteY3" fmla="*/ 49436 h 330200"/>
              <a:gd name="connsiteX4" fmla="*/ 214630 w 330200"/>
              <a:gd name="connsiteY4" fmla="*/ 49436 h 330200"/>
              <a:gd name="connsiteX5" fmla="*/ 214630 w 330200"/>
              <a:gd name="connsiteY5" fmla="*/ 33020 h 330200"/>
              <a:gd name="connsiteX6" fmla="*/ 198120 w 330200"/>
              <a:gd name="connsiteY6" fmla="*/ 16510 h 330200"/>
              <a:gd name="connsiteX7" fmla="*/ 55002 w 330200"/>
              <a:gd name="connsiteY7" fmla="*/ 16510 h 330200"/>
              <a:gd name="connsiteX8" fmla="*/ 55002 w 330200"/>
              <a:gd name="connsiteY8" fmla="*/ 0 h 330200"/>
              <a:gd name="connsiteX9" fmla="*/ 38492 w 330200"/>
              <a:gd name="connsiteY9" fmla="*/ 0 h 330200"/>
              <a:gd name="connsiteX10" fmla="*/ 38492 w 330200"/>
              <a:gd name="connsiteY10" fmla="*/ 313690 h 330200"/>
              <a:gd name="connsiteX11" fmla="*/ 0 w 330200"/>
              <a:gd name="connsiteY11" fmla="*/ 313690 h 330200"/>
              <a:gd name="connsiteX12" fmla="*/ 0 w 330200"/>
              <a:gd name="connsiteY12" fmla="*/ 330200 h 330200"/>
              <a:gd name="connsiteX13" fmla="*/ 93588 w 330200"/>
              <a:gd name="connsiteY13" fmla="*/ 330200 h 330200"/>
              <a:gd name="connsiteX14" fmla="*/ 93588 w 330200"/>
              <a:gd name="connsiteY14" fmla="*/ 313690 h 330200"/>
              <a:gd name="connsiteX15" fmla="*/ 55002 w 330200"/>
              <a:gd name="connsiteY15" fmla="*/ 313690 h 330200"/>
              <a:gd name="connsiteX16" fmla="*/ 55002 w 330200"/>
              <a:gd name="connsiteY16" fmla="*/ 159628 h 330200"/>
              <a:gd name="connsiteX17" fmla="*/ 137552 w 330200"/>
              <a:gd name="connsiteY17" fmla="*/ 159628 h 330200"/>
              <a:gd name="connsiteX18" fmla="*/ 137552 w 330200"/>
              <a:gd name="connsiteY18" fmla="*/ 176138 h 330200"/>
              <a:gd name="connsiteX19" fmla="*/ 154062 w 330200"/>
              <a:gd name="connsiteY19" fmla="*/ 192648 h 330200"/>
              <a:gd name="connsiteX20" fmla="*/ 313690 w 330200"/>
              <a:gd name="connsiteY20" fmla="*/ 192648 h 330200"/>
              <a:gd name="connsiteX21" fmla="*/ 330344 w 330200"/>
              <a:gd name="connsiteY21" fmla="*/ 176283 h 330200"/>
              <a:gd name="connsiteX22" fmla="*/ 325389 w 330200"/>
              <a:gd name="connsiteY22" fmla="*/ 164345 h 330200"/>
              <a:gd name="connsiteX23" fmla="*/ 55002 w 330200"/>
              <a:gd name="connsiteY23" fmla="*/ 33020 h 330200"/>
              <a:gd name="connsiteX24" fmla="*/ 198120 w 330200"/>
              <a:gd name="connsiteY24" fmla="*/ 33020 h 330200"/>
              <a:gd name="connsiteX25" fmla="*/ 198120 w 330200"/>
              <a:gd name="connsiteY25" fmla="*/ 143118 h 330200"/>
              <a:gd name="connsiteX26" fmla="*/ 55002 w 330200"/>
              <a:gd name="connsiteY26" fmla="*/ 143118 h 330200"/>
              <a:gd name="connsiteX27" fmla="*/ 167364 w 330200"/>
              <a:gd name="connsiteY27" fmla="*/ 159628 h 330200"/>
              <a:gd name="connsiteX28" fmla="*/ 154062 w 330200"/>
              <a:gd name="connsiteY28" fmla="*/ 166704 h 330200"/>
              <a:gd name="connsiteX29" fmla="*/ 154062 w 330200"/>
              <a:gd name="connsiteY29" fmla="*/ 159628 h 330200"/>
              <a:gd name="connsiteX30" fmla="*/ 171515 w 330200"/>
              <a:gd name="connsiteY30" fmla="*/ 176138 h 330200"/>
              <a:gd name="connsiteX31" fmla="*/ 206045 w 330200"/>
              <a:gd name="connsiteY31" fmla="*/ 157270 h 330200"/>
              <a:gd name="connsiteX32" fmla="*/ 206045 w 330200"/>
              <a:gd name="connsiteY32" fmla="*/ 157270 h 330200"/>
              <a:gd name="connsiteX33" fmla="*/ 214724 w 330200"/>
              <a:gd name="connsiteY33" fmla="*/ 142835 h 330200"/>
              <a:gd name="connsiteX34" fmla="*/ 214724 w 330200"/>
              <a:gd name="connsiteY34" fmla="*/ 66040 h 330200"/>
              <a:gd name="connsiteX35" fmla="*/ 313784 w 330200"/>
              <a:gd name="connsiteY35" fmla="*/ 66040 h 330200"/>
              <a:gd name="connsiteX36" fmla="*/ 258782 w 330200"/>
              <a:gd name="connsiteY36" fmla="*/ 121042 h 330200"/>
              <a:gd name="connsiteX37" fmla="*/ 313784 w 330200"/>
              <a:gd name="connsiteY37" fmla="*/ 176138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0200" h="330200">
                <a:moveTo>
                  <a:pt x="281991" y="121042"/>
                </a:moveTo>
                <a:lnTo>
                  <a:pt x="325389" y="77739"/>
                </a:lnTo>
                <a:cubicBezTo>
                  <a:pt x="331902" y="71357"/>
                  <a:pt x="332010" y="60904"/>
                  <a:pt x="325628" y="54391"/>
                </a:cubicBezTo>
                <a:cubicBezTo>
                  <a:pt x="322487" y="51185"/>
                  <a:pt x="318178" y="49396"/>
                  <a:pt x="313690" y="49436"/>
                </a:cubicBezTo>
                <a:lnTo>
                  <a:pt x="214630" y="49436"/>
                </a:lnTo>
                <a:lnTo>
                  <a:pt x="214630" y="33020"/>
                </a:lnTo>
                <a:cubicBezTo>
                  <a:pt x="214630" y="23902"/>
                  <a:pt x="207238" y="16510"/>
                  <a:pt x="198120" y="16510"/>
                </a:cubicBezTo>
                <a:lnTo>
                  <a:pt x="55002" y="16510"/>
                </a:lnTo>
                <a:lnTo>
                  <a:pt x="55002" y="0"/>
                </a:lnTo>
                <a:lnTo>
                  <a:pt x="38492" y="0"/>
                </a:lnTo>
                <a:lnTo>
                  <a:pt x="38492" y="313690"/>
                </a:lnTo>
                <a:lnTo>
                  <a:pt x="0" y="313690"/>
                </a:lnTo>
                <a:lnTo>
                  <a:pt x="0" y="330200"/>
                </a:lnTo>
                <a:lnTo>
                  <a:pt x="93588" y="330200"/>
                </a:lnTo>
                <a:lnTo>
                  <a:pt x="93588" y="313690"/>
                </a:lnTo>
                <a:lnTo>
                  <a:pt x="55002" y="313690"/>
                </a:lnTo>
                <a:lnTo>
                  <a:pt x="55002" y="159628"/>
                </a:lnTo>
                <a:lnTo>
                  <a:pt x="137552" y="159628"/>
                </a:lnTo>
                <a:lnTo>
                  <a:pt x="137552" y="176138"/>
                </a:lnTo>
                <a:cubicBezTo>
                  <a:pt x="137604" y="185235"/>
                  <a:pt x="144965" y="192596"/>
                  <a:pt x="154062" y="192648"/>
                </a:cubicBezTo>
                <a:lnTo>
                  <a:pt x="313690" y="192648"/>
                </a:lnTo>
                <a:cubicBezTo>
                  <a:pt x="322808" y="192728"/>
                  <a:pt x="330264" y="185402"/>
                  <a:pt x="330344" y="176283"/>
                </a:cubicBezTo>
                <a:cubicBezTo>
                  <a:pt x="330383" y="171796"/>
                  <a:pt x="328594" y="167486"/>
                  <a:pt x="325389" y="164345"/>
                </a:cubicBezTo>
                <a:close/>
                <a:moveTo>
                  <a:pt x="55002" y="33020"/>
                </a:moveTo>
                <a:lnTo>
                  <a:pt x="198120" y="33020"/>
                </a:lnTo>
                <a:lnTo>
                  <a:pt x="198120" y="143118"/>
                </a:lnTo>
                <a:lnTo>
                  <a:pt x="55002" y="143118"/>
                </a:lnTo>
                <a:close/>
                <a:moveTo>
                  <a:pt x="167364" y="159628"/>
                </a:moveTo>
                <a:lnTo>
                  <a:pt x="154062" y="166704"/>
                </a:lnTo>
                <a:lnTo>
                  <a:pt x="154062" y="159628"/>
                </a:lnTo>
                <a:close/>
                <a:moveTo>
                  <a:pt x="171515" y="176138"/>
                </a:moveTo>
                <a:lnTo>
                  <a:pt x="206045" y="157270"/>
                </a:lnTo>
                <a:lnTo>
                  <a:pt x="206045" y="157270"/>
                </a:lnTo>
                <a:cubicBezTo>
                  <a:pt x="211374" y="154422"/>
                  <a:pt x="214708" y="148877"/>
                  <a:pt x="214724" y="142835"/>
                </a:cubicBezTo>
                <a:lnTo>
                  <a:pt x="214724" y="66040"/>
                </a:lnTo>
                <a:lnTo>
                  <a:pt x="313784" y="66040"/>
                </a:lnTo>
                <a:lnTo>
                  <a:pt x="258782" y="121042"/>
                </a:lnTo>
                <a:lnTo>
                  <a:pt x="313784" y="176138"/>
                </a:lnTo>
                <a:close/>
              </a:path>
            </a:pathLst>
          </a:custGeom>
          <a:solidFill>
            <a:schemeClr val="accent1"/>
          </a:solidFill>
          <a:ln w="9253" cap="flat">
            <a:noFill/>
            <a:prstDash val="solid"/>
            <a:miter/>
          </a:ln>
        </p:spPr>
        <p:txBody>
          <a:bodyPr rtlCol="0" anchor="ctr"/>
          <a:lstStyle/>
          <a:p>
            <a:endParaRPr lang="en-US" dirty="0">
              <a:latin typeface="Oswald Medium" pitchFamily="2" charset="77"/>
            </a:endParaRPr>
          </a:p>
        </p:txBody>
      </p:sp>
      <p:pic>
        <p:nvPicPr>
          <p:cNvPr id="13" name="Picture 12" descr="images (5).jpg"/>
          <p:cNvPicPr>
            <a:picLocks noChangeAspect="1"/>
          </p:cNvPicPr>
          <p:nvPr/>
        </p:nvPicPr>
        <p:blipFill>
          <a:blip r:embed="rId2"/>
          <a:stretch>
            <a:fillRect/>
          </a:stretch>
        </p:blipFill>
        <p:spPr>
          <a:xfrm>
            <a:off x="374145" y="974724"/>
            <a:ext cx="2788155" cy="4340225"/>
          </a:xfrm>
          <a:prstGeom prst="rect">
            <a:avLst/>
          </a:prstGeom>
        </p:spPr>
      </p:pic>
    </p:spTree>
    <p:extLst>
      <p:ext uri="{BB962C8B-B14F-4D97-AF65-F5344CB8AC3E}">
        <p14:creationId xmlns="" xmlns:p14="http://schemas.microsoft.com/office/powerpoint/2010/main" val="31249763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69">
      <a:dk1>
        <a:srgbClr val="000000"/>
      </a:dk1>
      <a:lt1>
        <a:srgbClr val="FFFFFF"/>
      </a:lt1>
      <a:dk2>
        <a:srgbClr val="000000"/>
      </a:dk2>
      <a:lt2>
        <a:srgbClr val="FEFFFE"/>
      </a:lt2>
      <a:accent1>
        <a:srgbClr val="02C4A5"/>
      </a:accent1>
      <a:accent2>
        <a:srgbClr val="121212"/>
      </a:accent2>
      <a:accent3>
        <a:srgbClr val="4C4B4C"/>
      </a:accent3>
      <a:accent4>
        <a:srgbClr val="797879"/>
      </a:accent4>
      <a:accent5>
        <a:srgbClr val="8C8A8D"/>
      </a:accent5>
      <a:accent6>
        <a:srgbClr val="A4A2A6"/>
      </a:accent6>
      <a:hlink>
        <a:srgbClr val="121113"/>
      </a:hlink>
      <a:folHlink>
        <a:srgbClr val="A5A2A6"/>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b="0" i="0" dirty="0">
            <a:latin typeface="Roboto Light" panose="02000000000000000000" pitchFamily="2" charset="0"/>
            <a:ea typeface="Roboto Light"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991</TotalTime>
  <Words>1711</Words>
  <Application>Microsoft Macintosh PowerPoint</Application>
  <PresentationFormat>Custom</PresentationFormat>
  <Paragraphs>222</Paragraphs>
  <Slides>32</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32</vt:i4>
      </vt:variant>
    </vt:vector>
  </HeadingPairs>
  <TitlesOfParts>
    <vt:vector size="49" baseType="lpstr">
      <vt:lpstr>Arial</vt:lpstr>
      <vt:lpstr>Oswald Medium</vt:lpstr>
      <vt:lpstr>Century</vt:lpstr>
      <vt:lpstr>French Script MT</vt:lpstr>
      <vt:lpstr>Baskerville Old Face</vt:lpstr>
      <vt:lpstr>Roboto Light</vt:lpstr>
      <vt:lpstr>Algerian</vt:lpstr>
      <vt:lpstr>Chivo Light</vt:lpstr>
      <vt:lpstr>Microsoft Himalaya</vt:lpstr>
      <vt:lpstr>Calibri</vt:lpstr>
      <vt:lpstr>Times New Roman</vt:lpstr>
      <vt:lpstr>맑은 고딕</vt:lpstr>
      <vt:lpstr>Roboto</vt:lpstr>
      <vt:lpstr>Bell MT</vt:lpstr>
      <vt:lpstr>Calibri Light</vt:lpstr>
      <vt:lpstr>Verdana</vt:lpstr>
      <vt:lpstr>Office Theme</vt:lpstr>
      <vt:lpstr>SMART ATM SURVEILLANCE SYSTEM</vt:lpstr>
      <vt:lpstr>Slide 2</vt:lpstr>
      <vt:lpstr>       Problem statement</vt:lpstr>
      <vt:lpstr>Literature survey</vt:lpstr>
      <vt:lpstr>Introduction</vt:lpstr>
      <vt:lpstr>Functionality</vt:lpstr>
      <vt:lpstr> objectives</vt:lpstr>
      <vt:lpstr>  EXISTING SYSTEM</vt:lpstr>
      <vt:lpstr>Proposed system</vt:lpstr>
      <vt:lpstr>Snapshot </vt:lpstr>
      <vt:lpstr>Slide 11</vt:lpstr>
      <vt:lpstr>TECHNOLOGY  PLATFORM  OVERVIEW</vt:lpstr>
      <vt:lpstr>                        MODULES</vt:lpstr>
      <vt:lpstr>Slide 14</vt:lpstr>
      <vt:lpstr>WHY THINGSPEAK ?</vt:lpstr>
      <vt:lpstr>Slide 16</vt:lpstr>
      <vt:lpstr>Slide 17</vt:lpstr>
      <vt:lpstr>Slide 18</vt:lpstr>
      <vt:lpstr>HARDWARE MODULE</vt:lpstr>
      <vt:lpstr>Slide 20</vt:lpstr>
      <vt:lpstr>Slide 21</vt:lpstr>
      <vt:lpstr>      METHODOLOGY </vt:lpstr>
      <vt:lpstr>Slide 23</vt:lpstr>
      <vt:lpstr>working</vt:lpstr>
      <vt:lpstr>features</vt:lpstr>
      <vt:lpstr>Slide 26</vt:lpstr>
      <vt:lpstr>EVALUATION</vt:lpstr>
      <vt:lpstr>implementation</vt:lpstr>
      <vt:lpstr>SCREENSHOTS</vt:lpstr>
      <vt:lpstr>Future work</vt:lpstr>
      <vt:lpstr>CONCLUSION</vt:lpstr>
      <vt:lpstr>Slide 32</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Adrienne Johnston</dc:creator>
  <cp:lastModifiedBy>HP</cp:lastModifiedBy>
  <cp:revision>120</cp:revision>
  <dcterms:created xsi:type="dcterms:W3CDTF">2020-01-31T01:07:39Z</dcterms:created>
  <dcterms:modified xsi:type="dcterms:W3CDTF">2020-07-20T06:13:18Z</dcterms:modified>
</cp:coreProperties>
</file>